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8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5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1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2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5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27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2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5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3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8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3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1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8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4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906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שת">
  <a:themeElements>
    <a:clrScheme name="רשת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רש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TC103457485[[fn=רשת]]</Template>
  <TotalTime>0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Gisha</vt:lpstr>
      <vt:lpstr>רשת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Sarun Da-asa</dc:creator>
  <cp:lastModifiedBy>Sarun Da-asa</cp:lastModifiedBy>
  <cp:revision>1</cp:revision>
  <dcterms:created xsi:type="dcterms:W3CDTF">2013-07-31T05:11:59Z</dcterms:created>
  <dcterms:modified xsi:type="dcterms:W3CDTF">2013-07-31T05:12:33Z</dcterms:modified>
</cp:coreProperties>
</file>