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4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693576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17043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08851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4679824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19889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15513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48454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24999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2460708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760083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057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4057927"/>
      </p:ext>
    </p:extLst>
  </p:cSld>
  <p:clrMapOvr>
    <a:masterClrMapping/>
  </p:clrMapOvr>
</p:sld>
</file>

<file path=ppt/theme/theme1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1</ap:TotalTime>
  <ap:Words>0</ap:Words>
  <ap:Application>Microsoft Office PowerPoint</ap:Application>
  <ap:PresentationFormat>מסך רחב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Calibri Light</vt:lpstr>
      <vt:lpstr>Times New Roman</vt:lpstr>
      <vt:lpstr>Office Theme</vt:lpstr>
      <vt:lpstr>מצגת של PowerPoint</vt:lpstr>
    </vt:vector>
  </ap:TitlesOfParts>
  <ap:Company/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Sarun Da-asa</dc:creator>
  <cp:lastModifiedBy>Sarun Da-asa</cp:lastModifiedBy>
  <cp:revision>2</cp:revision>
  <dcterms:created xsi:type="dcterms:W3CDTF">2013-07-31T05:04:48Z</dcterms:created>
  <dcterms:modified xsi:type="dcterms:W3CDTF">2013-07-31T05:06:16Z</dcterms:modified>
</cp:coreProperties>
</file>