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79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4E6C4206-9268-40CC-9A0E-58054071433C}" type="datetimeFigureOut">
              <a:rPr lang="he-IL" smtClean="0"/>
              <a:t>ל'/אב/תשע"ג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4BA521EC-3712-4956-9281-7BB8CD12B3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E103DC2B-B519-4E87-A4A3-521F3B6521AC}" type="datetimeFigureOut">
              <a:t>ל'/אב/תשע"ג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194953-824E-4DC7-A41B-415AFFE97069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A8194953-824E-4DC7-A41B-415AFFE9706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1025587"/>
            <a:ext cx="12188952" cy="5832413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7704228" y="2191108"/>
            <a:ext cx="3931920" cy="3977640"/>
          </a:xfrm>
        </p:spPr>
        <p:txBody>
          <a:bodyPr anchor="t">
            <a:noAutofit/>
          </a:bodyPr>
          <a:lstStyle>
            <a:lvl1pPr algn="r" latinLnBrk="0">
              <a:defRPr lang="he-IL" sz="8800">
                <a:latin typeface="+mj-lt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8" name="מציין מיקום תמונה 4"/>
          <p:cNvSpPr>
            <a:spLocks noGrp="1"/>
          </p:cNvSpPr>
          <p:nvPr>
            <p:ph type="pic" sz="quarter" idx="10"/>
          </p:nvPr>
        </p:nvSpPr>
        <p:spPr>
          <a:xfrm>
            <a:off x="457200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>
                <a:latin typeface="+mj-lt"/>
              </a:defRPr>
            </a:lvl1pPr>
          </a:lstStyle>
          <a:p>
            <a:pPr algn="r" rtl="1"/>
            <a:endParaRPr lang="he-IL" dirty="0"/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7704228" y="145035"/>
            <a:ext cx="3931920" cy="1821787"/>
          </a:xfrm>
        </p:spPr>
        <p:txBody>
          <a:bodyPr anchor="b"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59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5082503" cy="4140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5" y="54274"/>
            <a:ext cx="8352244" cy="680372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 userDrawn="1"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r" latinLnBrk="0">
              <a:defRPr lang="he-IL" sz="66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 userDrawn="1"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r" latinLnBrk="0"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algn="r" latinLnBrk="0">
              <a:buNone/>
              <a:defRPr lang="he-IL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algn="r" latinLnBrk="0">
              <a:buNone/>
              <a:defRPr lang="he-IL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2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7600" y="1222221"/>
            <a:ext cx="4267200" cy="2011680"/>
          </a:xfrm>
        </p:spPr>
        <p:txBody>
          <a:bodyPr anchor="b">
            <a:normAutofit/>
          </a:bodyPr>
          <a:lstStyle>
            <a:lvl1pPr algn="r" latinLnBrk="0">
              <a:defRPr lang="he-IL" sz="44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199" y="685800"/>
            <a:ext cx="6561438" cy="5486400"/>
          </a:xfrm>
        </p:spPr>
        <p:txBody>
          <a:bodyPr>
            <a:normAutofit/>
          </a:bodyPr>
          <a:lstStyle>
            <a:lvl1pPr algn="r" latinLnBrk="0">
              <a:defRPr lang="he-IL" sz="2800"/>
            </a:lvl1pPr>
            <a:lvl2pPr algn="r" latinLnBrk="0">
              <a:defRPr lang="he-IL" sz="2400"/>
            </a:lvl2pPr>
            <a:lvl3pPr algn="r" latinLnBrk="0">
              <a:defRPr lang="he-IL" sz="2000"/>
            </a:lvl3pPr>
            <a:lvl4pPr algn="r" latinLnBrk="0">
              <a:defRPr lang="he-IL" sz="1800"/>
            </a:lvl4pPr>
            <a:lvl5pPr algn="r" latinLnBrk="0">
              <a:defRPr lang="he-IL" sz="18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467600" y="3429000"/>
            <a:ext cx="4267200" cy="2439988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2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 userDrawn="1">
            <p:ph type="title"/>
          </p:nvPr>
        </p:nvSpPr>
        <p:spPr>
          <a:xfrm>
            <a:off x="7467600" y="1222221"/>
            <a:ext cx="4267200" cy="2011680"/>
          </a:xfrm>
        </p:spPr>
        <p:txBody>
          <a:bodyPr anchor="b">
            <a:normAutofit/>
          </a:bodyPr>
          <a:lstStyle>
            <a:lvl1pPr algn="r" latinLnBrk="0">
              <a:defRPr lang="he-IL" sz="44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 userDrawn="1">
            <p:ph type="pic" idx="1"/>
          </p:nvPr>
        </p:nvSpPr>
        <p:spPr>
          <a:xfrm>
            <a:off x="457199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 anchor="t" anchorCtr="1">
            <a:normAutofit/>
          </a:bodyPr>
          <a:lstStyle>
            <a:lvl1pPr marL="0" indent="0" algn="r" latinLnBrk="0">
              <a:buNone/>
              <a:defRPr lang="he-IL" sz="28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 userDrawn="1">
            <p:ph type="body" sz="half" idx="2"/>
          </p:nvPr>
        </p:nvSpPr>
        <p:spPr>
          <a:xfrm>
            <a:off x="7467600" y="3429000"/>
            <a:ext cx="4267200" cy="2439988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4136"/>
          </a:xfrm>
        </p:spPr>
        <p:txBody>
          <a:bodyPr anchor="t" anchorCtr="0">
            <a:normAutofit/>
          </a:bodyPr>
          <a:lstStyle>
            <a:lvl1pPr algn="r" latinLnBrk="0">
              <a:defRPr lang="he-IL" sz="88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19656"/>
          </a:xfrm>
        </p:spPr>
        <p:txBody>
          <a:bodyPr anchor="b" anchorCtr="0">
            <a:normAutofit/>
          </a:bodyPr>
          <a:lstStyle>
            <a:lvl1pPr marL="0" indent="0" algn="r" latinLnBrk="0">
              <a:buNone/>
              <a:defRPr lang="he-IL" sz="4400">
                <a:solidFill>
                  <a:schemeClr val="accent6"/>
                </a:solidFill>
              </a:defRPr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82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8352244" cy="6803726"/>
          </a:xfrm>
          <a:prstGeom prst="rect">
            <a:avLst/>
          </a:prstGeom>
        </p:spPr>
      </p:pic>
      <p:grpSp>
        <p:nvGrpSpPr>
          <p:cNvPr id="18" name="קבוצה 17"/>
          <p:cNvGrpSpPr/>
          <p:nvPr/>
        </p:nvGrpSpPr>
        <p:grpSpPr bwMode="ltGray">
          <a:xfrm>
            <a:off x="7831524" y="5956704"/>
            <a:ext cx="3778250" cy="438234"/>
            <a:chOff x="617910" y="6052079"/>
            <a:chExt cx="3890294" cy="438234"/>
          </a:xfrm>
        </p:grpSpPr>
        <p:sp>
          <p:nvSpPr>
            <p:cNvPr id="15" name="צורה חופשית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16" name="צורה חופשית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17" name="צורה חופשית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" name="מציין מיקום תמונה 4"/>
          <p:cNvSpPr>
            <a:spLocks noGrp="1"/>
          </p:cNvSpPr>
          <p:nvPr>
            <p:ph type="pic" sz="quarter" idx="10"/>
          </p:nvPr>
        </p:nvSpPr>
        <p:spPr>
          <a:xfrm>
            <a:off x="59055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תמונה 4"/>
          <p:cNvSpPr>
            <a:spLocks noGrp="1"/>
          </p:cNvSpPr>
          <p:nvPr>
            <p:ph type="pic" sz="quarter" idx="11"/>
          </p:nvPr>
        </p:nvSpPr>
        <p:spPr>
          <a:xfrm>
            <a:off x="7858899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11" name="מציין מיקום טקסט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04150" y="5736342"/>
            <a:ext cx="3778250" cy="742156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grpSp>
        <p:nvGrpSpPr>
          <p:cNvPr id="19" name="קבוצה 18"/>
          <p:cNvGrpSpPr/>
          <p:nvPr/>
        </p:nvGrpSpPr>
        <p:grpSpPr bwMode="ltGray">
          <a:xfrm>
            <a:off x="590550" y="5956704"/>
            <a:ext cx="6515100" cy="438234"/>
            <a:chOff x="617910" y="6052079"/>
            <a:chExt cx="3890294" cy="438234"/>
          </a:xfrm>
        </p:grpSpPr>
        <p:sp>
          <p:nvSpPr>
            <p:cNvPr id="20" name="צורה חופשית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1" name="צורה חופשית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2" name="צורה חופשית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3" name="מציין מיקום טקסט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0550" y="5736342"/>
            <a:ext cx="6515100" cy="742156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5" y="54274"/>
            <a:ext cx="8352244" cy="680372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5082503" cy="4140200"/>
          </a:xfrm>
          <a:prstGeom prst="rect">
            <a:avLst/>
          </a:prstGeom>
        </p:spPr>
      </p:pic>
      <p:sp>
        <p:nvSpPr>
          <p:cNvPr id="7" name="מציין מיקום תמונה 4"/>
          <p:cNvSpPr>
            <a:spLocks noGrp="1"/>
          </p:cNvSpPr>
          <p:nvPr userDrawn="1">
            <p:ph type="pic" sz="quarter" idx="11"/>
          </p:nvPr>
        </p:nvSpPr>
        <p:spPr>
          <a:xfrm>
            <a:off x="5936411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 userDrawn="1">
            <p:ph type="title"/>
          </p:nvPr>
        </p:nvSpPr>
        <p:spPr>
          <a:xfrm>
            <a:off x="587150" y="3812875"/>
            <a:ext cx="4406899" cy="1672821"/>
          </a:xfrm>
        </p:spPr>
        <p:txBody>
          <a:bodyPr>
            <a:normAutofit/>
          </a:bodyPr>
          <a:lstStyle>
            <a:lvl1pPr algn="r" latinLnBrk="0">
              <a:defRPr lang="he-IL" sz="48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grpSp>
        <p:nvGrpSpPr>
          <p:cNvPr id="3" name="קבוצה 2"/>
          <p:cNvGrpSpPr/>
          <p:nvPr userDrawn="1"/>
        </p:nvGrpSpPr>
        <p:grpSpPr bwMode="ltGray">
          <a:xfrm>
            <a:off x="587149" y="5740011"/>
            <a:ext cx="4406900" cy="654927"/>
            <a:chOff x="6095999" y="5740011"/>
            <a:chExt cx="5638801" cy="654927"/>
          </a:xfrm>
        </p:grpSpPr>
        <p:sp>
          <p:nvSpPr>
            <p:cNvPr id="26" name="צורה חופשית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7" name="צורה חופשית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30" name="צורה חופשית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6" name="מציין מיקום תמונה 4"/>
          <p:cNvSpPr>
            <a:spLocks noGrp="1"/>
          </p:cNvSpPr>
          <p:nvPr userDrawn="1">
            <p:ph type="pic" sz="quarter" idx="10"/>
          </p:nvPr>
        </p:nvSpPr>
        <p:spPr>
          <a:xfrm rot="21300000" flipH="1">
            <a:off x="1092362" y="833012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28" name="מציין מיקום טקסט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7150" y="5526881"/>
            <a:ext cx="4406900" cy="943379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sp>
        <p:nvSpPr>
          <p:cNvPr id="31" name="מציין מיקום תמונה 4"/>
          <p:cNvSpPr>
            <a:spLocks noGrp="1"/>
          </p:cNvSpPr>
          <p:nvPr userDrawn="1">
            <p:ph type="pic" sz="quarter" idx="14"/>
          </p:nvPr>
        </p:nvSpPr>
        <p:spPr>
          <a:xfrm rot="240000" flipH="1">
            <a:off x="3325513" y="1228791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תי תמונות א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 bwMode="ltGray">
          <a:xfrm>
            <a:off x="446714" y="1104861"/>
            <a:ext cx="4406900" cy="654927"/>
            <a:chOff x="6095999" y="5740011"/>
            <a:chExt cx="5638801" cy="654927"/>
          </a:xfrm>
        </p:grpSpPr>
        <p:sp>
          <p:nvSpPr>
            <p:cNvPr id="26" name="צורה חופשית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7" name="צורה חופשית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30" name="צורה חופשית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92150" y="342901"/>
            <a:ext cx="5638800" cy="1257300"/>
          </a:xfrm>
        </p:spPr>
        <p:txBody>
          <a:bodyPr>
            <a:normAutofit/>
          </a:bodyPr>
          <a:lstStyle>
            <a:lvl1pPr algn="r" latinLnBrk="0">
              <a:defRPr lang="he-IL" sz="48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7" name="מציין מיקום תמונה 4"/>
          <p:cNvSpPr>
            <a:spLocks noGrp="1"/>
          </p:cNvSpPr>
          <p:nvPr>
            <p:ph type="pic" sz="quarter" idx="11"/>
          </p:nvPr>
        </p:nvSpPr>
        <p:spPr>
          <a:xfrm rot="300000" flipH="1">
            <a:off x="5866976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28" name="מציין מיקום טקסט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91731"/>
            <a:ext cx="4406900" cy="943379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sp>
        <p:nvSpPr>
          <p:cNvPr id="12" name="מציין מיקום תמונה 4"/>
          <p:cNvSpPr>
            <a:spLocks noGrp="1"/>
          </p:cNvSpPr>
          <p:nvPr>
            <p:ph type="pic" sz="quarter" idx="14"/>
          </p:nvPr>
        </p:nvSpPr>
        <p:spPr>
          <a:xfrm rot="21360000" flipH="1">
            <a:off x="520668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א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5082503" cy="4140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5" y="54274"/>
            <a:ext cx="8352244" cy="6803726"/>
          </a:xfrm>
          <a:prstGeom prst="rect">
            <a:avLst/>
          </a:prstGeom>
        </p:spPr>
      </p:pic>
      <p:grpSp>
        <p:nvGrpSpPr>
          <p:cNvPr id="3" name="קבוצה 2"/>
          <p:cNvGrpSpPr/>
          <p:nvPr userDrawn="1"/>
        </p:nvGrpSpPr>
        <p:grpSpPr bwMode="ltGray">
          <a:xfrm>
            <a:off x="6979644" y="898930"/>
            <a:ext cx="3714008" cy="654927"/>
            <a:chOff x="6095999" y="5740011"/>
            <a:chExt cx="5638801" cy="654927"/>
          </a:xfrm>
        </p:grpSpPr>
        <p:sp>
          <p:nvSpPr>
            <p:cNvPr id="26" name="צורה חופשית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7" name="צורה חופשית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30" name="צורה חופשית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 userDrawn="1">
            <p:ph type="title"/>
          </p:nvPr>
        </p:nvSpPr>
        <p:spPr>
          <a:xfrm>
            <a:off x="396924" y="4479086"/>
            <a:ext cx="3950464" cy="1921713"/>
          </a:xfrm>
        </p:spPr>
        <p:txBody>
          <a:bodyPr>
            <a:normAutofit/>
          </a:bodyPr>
          <a:lstStyle>
            <a:lvl1pPr algn="r" latinLnBrk="0">
              <a:defRPr lang="he-IL" sz="36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7" name="מציין מיקום תמונה 4"/>
          <p:cNvSpPr>
            <a:spLocks noGrp="1"/>
          </p:cNvSpPr>
          <p:nvPr userDrawn="1">
            <p:ph type="pic" sz="quarter" idx="11"/>
          </p:nvPr>
        </p:nvSpPr>
        <p:spPr>
          <a:xfrm rot="300000" flipH="1">
            <a:off x="5298359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28" name="מציין מיקום טקסט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79644" y="685800"/>
            <a:ext cx="3714007" cy="943379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sp>
        <p:nvSpPr>
          <p:cNvPr id="12" name="מציין מיקום תמונה 4"/>
          <p:cNvSpPr>
            <a:spLocks noGrp="1"/>
          </p:cNvSpPr>
          <p:nvPr userDrawn="1">
            <p:ph type="pic" sz="quarter" idx="14"/>
          </p:nvPr>
        </p:nvSpPr>
        <p:spPr>
          <a:xfrm>
            <a:off x="3185482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11" name="מציין מיקום תמונה 4"/>
          <p:cNvSpPr>
            <a:spLocks noGrp="1"/>
          </p:cNvSpPr>
          <p:nvPr userDrawn="1">
            <p:ph type="pic" sz="quarter" idx="15"/>
          </p:nvPr>
        </p:nvSpPr>
        <p:spPr>
          <a:xfrm>
            <a:off x="396924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תי תמונות ב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898930"/>
            <a:ext cx="7315346" cy="595907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 bwMode="ltGray">
          <a:xfrm>
            <a:off x="478299" y="898930"/>
            <a:ext cx="4941537" cy="654927"/>
            <a:chOff x="6095999" y="5740011"/>
            <a:chExt cx="5638801" cy="654927"/>
          </a:xfrm>
        </p:grpSpPr>
        <p:sp>
          <p:nvSpPr>
            <p:cNvPr id="26" name="צורה חופשית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7" name="צורה חופשית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30" name="צורה חופשית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78428" y="4479086"/>
            <a:ext cx="3657600" cy="1921713"/>
          </a:xfrm>
        </p:spPr>
        <p:txBody>
          <a:bodyPr>
            <a:normAutofit/>
          </a:bodyPr>
          <a:lstStyle>
            <a:lvl1pPr algn="r" latinLnBrk="0">
              <a:defRPr lang="he-IL" sz="36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28" name="מציין מיקום טקסט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299" y="685800"/>
            <a:ext cx="4941537" cy="943379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sp>
        <p:nvSpPr>
          <p:cNvPr id="12" name="מציין מיקום תמונה 4"/>
          <p:cNvSpPr>
            <a:spLocks noGrp="1"/>
          </p:cNvSpPr>
          <p:nvPr>
            <p:ph type="pic" sz="quarter" idx="14"/>
          </p:nvPr>
        </p:nvSpPr>
        <p:spPr>
          <a:xfrm>
            <a:off x="6991034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13" name="מציין מיקום תמונה 4"/>
          <p:cNvSpPr>
            <a:spLocks noGrp="1"/>
          </p:cNvSpPr>
          <p:nvPr>
            <p:ph type="pic" sz="quarter" idx="15"/>
          </p:nvPr>
        </p:nvSpPr>
        <p:spPr>
          <a:xfrm rot="21420000" flipH="1">
            <a:off x="712362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ב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8352244" cy="6803726"/>
          </a:xfrm>
          <a:prstGeom prst="rect">
            <a:avLst/>
          </a:prstGeom>
        </p:spPr>
      </p:pic>
      <p:sp>
        <p:nvSpPr>
          <p:cNvPr id="7" name="מציין מיקום תמונה 4"/>
          <p:cNvSpPr>
            <a:spLocks noGrp="1"/>
          </p:cNvSpPr>
          <p:nvPr>
            <p:ph type="pic" sz="quarter" idx="11"/>
          </p:nvPr>
        </p:nvSpPr>
        <p:spPr>
          <a:xfrm>
            <a:off x="457200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grpSp>
        <p:nvGrpSpPr>
          <p:cNvPr id="3" name="קבוצה 2"/>
          <p:cNvGrpSpPr/>
          <p:nvPr/>
        </p:nvGrpSpPr>
        <p:grpSpPr bwMode="ltGray">
          <a:xfrm>
            <a:off x="7175501" y="5740011"/>
            <a:ext cx="4406900" cy="654927"/>
            <a:chOff x="6095999" y="5740011"/>
            <a:chExt cx="5638801" cy="654927"/>
          </a:xfrm>
        </p:grpSpPr>
        <p:sp>
          <p:nvSpPr>
            <p:cNvPr id="26" name="צורה חופשית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7" name="צורה חופשית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  <p:sp>
          <p:nvSpPr>
            <p:cNvPr id="30" name="צורה חופשית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algn="r" latinLnBrk="0">
              <a:defRPr lang="he-IL" sz="48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" name="מציין מיקום תמונה 4"/>
          <p:cNvSpPr>
            <a:spLocks noGrp="1"/>
          </p:cNvSpPr>
          <p:nvPr>
            <p:ph type="pic" sz="quarter" idx="10"/>
          </p:nvPr>
        </p:nvSpPr>
        <p:spPr>
          <a:xfrm rot="21300000" flipH="1">
            <a:off x="7276674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  <p:sp>
        <p:nvSpPr>
          <p:cNvPr id="28" name="מציין מיקום טקסט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5501" y="5526881"/>
            <a:ext cx="4406900" cy="943379"/>
          </a:xfrm>
        </p:spPr>
        <p:txBody>
          <a:bodyPr>
            <a:noAutofit/>
          </a:bodyPr>
          <a:lstStyle>
            <a:lvl1pPr marL="0" indent="0" algn="r" latinLnBrk="0">
              <a:lnSpc>
                <a:spcPct val="120000"/>
              </a:lnSpc>
              <a:spcBef>
                <a:spcPts val="0"/>
              </a:spcBef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algn="r" latinLnBrk="0">
              <a:buNone/>
              <a:defRPr lang="he-IL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pPr algn="r" rtl="1"/>
            <a:r>
              <a:rPr lang="he-IL"/>
              <a:t>הוסף כיתוב כאן או מחק טקסט זה כדי להוסיף כיתוב בכתב יד לאחר הדפסת האלבום. </a:t>
            </a:r>
          </a:p>
        </p:txBody>
      </p:sp>
      <p:sp>
        <p:nvSpPr>
          <p:cNvPr id="31" name="מציין מיקום תמונה 4"/>
          <p:cNvSpPr>
            <a:spLocks noGrp="1"/>
          </p:cNvSpPr>
          <p:nvPr>
            <p:ph type="pic" sz="quarter" idx="14"/>
          </p:nvPr>
        </p:nvSpPr>
        <p:spPr>
          <a:xfrm rot="240000" flipH="1">
            <a:off x="9861133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 anchor="t" anchorCtr="1">
            <a:noAutofit/>
          </a:bodyPr>
          <a:lstStyle>
            <a:lvl1pPr marL="0" indent="0" algn="r" latinLnBrk="0">
              <a:buNone/>
              <a:defRPr lang="he-IL" sz="2000"/>
            </a:lvl1pPr>
          </a:lstStyle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</p:spPr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28799"/>
            <a:ext cx="11277600" cy="4572001"/>
          </a:xfrm>
        </p:spPr>
        <p:txBody>
          <a:bodyPr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26919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457200" y="241539"/>
            <a:ext cx="11274552" cy="13624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4552" cy="4572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1623202" y="651711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1"/>
            <a:fld id="{9A455C2D-B062-4F47-B1B9-2BC7D9154826}" type="datetimeFigureOut">
              <a:rPr lang="he-IL" smtClean="0"/>
              <a:pPr rtl="1"/>
              <a:t>ל'/אב/תשע"ג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765038" y="6517112"/>
            <a:ext cx="6588762" cy="18288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517112"/>
            <a:ext cx="767366" cy="18288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DC8CC2-E000-47D7-967A-360140B7890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1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8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he-IL"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he-IL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cap="all" dirty="0"/>
              <a:t>חופשה באביב</a:t>
            </a:r>
            <a:endParaRPr lang="he-IL" dirty="0"/>
          </a:p>
        </p:txBody>
      </p:sp>
      <p:pic>
        <p:nvPicPr>
          <p:cNvPr id="7" name="מציין מיקום תמונה 6" descr="גלשנים מסודרים אחד ליד השני. כדי לשנות תמונה זו, בחר ומחק אותה. לאחר מכן, לחץ על הסמל 'הוסף תמונה' כדי להוסיף תמונה חדשה." title="תמונה לדוגמה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he-IL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תמונה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449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57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מציין מיקום של תמונה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מציין מיקום טקסט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26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מונה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מציין מיקום טקסט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05941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תמונה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1420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תמונה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מציין מיקום של תמונה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8215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מונה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מציין מיקום של תמונה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1713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מונה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מציין מיקום טקסט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248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אלבום החופשה באביב">
  <a:themeElements>
    <a:clrScheme name="Custom 2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מסך רחב</PresentationFormat>
  <Paragraphs>3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Segoe Script</vt:lpstr>
      <vt:lpstr>Tahoma</vt:lpstr>
      <vt:lpstr>אלבום החופשה באביב</vt:lpstr>
      <vt:lpstr>חופשה באביב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חופשה באביב</dc:title>
  <dc:creator/>
  <cp:lastModifiedBy/>
  <cp:revision>2</cp:revision>
  <dcterms:created xsi:type="dcterms:W3CDTF">2013-05-10T13:06:48Z</dcterms:created>
  <dcterms:modified xsi:type="dcterms:W3CDTF">2013-08-06T06:08:12Z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