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031" autoAdjust="0"/>
    <p:restoredTop sz="94660"/>
  </p:normalViewPr>
  <p:slideViewPr>
    <p:cSldViewPr snapToGrid="0">
      <p:cViewPr varScale="1">
        <p:scale>
          <a:sx n="76" d="100"/>
          <a:sy n="76" d="100"/>
        </p:scale>
        <p:origin x="2220" y="96"/>
      </p:cViewPr>
      <p:guideLst>
        <p:guide orient="horz" pos="3168"/>
        <p:guide pos="2448"/>
      </p:guideLst>
    </p:cSldViewPr>
  </p:slideViewPr>
  <p:notesTextViewPr>
    <p:cViewPr>
      <p:scale>
        <a:sx n="1" d="1"/>
        <a:sy n="1" d="1"/>
      </p:scale>
      <p:origin x="0" y="0"/>
    </p:cViewPr>
  </p:notesTextViewPr>
  <p:notesViewPr>
    <p:cSldViewPr snapToGrid="0">
      <p:cViewPr>
        <p:scale>
          <a:sx n="100" d="100"/>
          <a:sy n="100" d="100"/>
        </p:scale>
        <p:origin x="2028" y="-102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sz="quarter"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11A3E735-BF91-4312-B791-E02C86E8EB64}" type="datetimeFigureOut">
              <a:rPr lang="he-IL" smtClean="0"/>
              <a:t>כ"ב/אב/תשע"ג</a:t>
            </a:fld>
            <a:endParaRPr lang="he-IL"/>
          </a:p>
        </p:txBody>
      </p:sp>
      <p:sp>
        <p:nvSpPr>
          <p:cNvPr id="4" name="מציין מיקום כותרת תחתונה 3"/>
          <p:cNvSpPr>
            <a:spLocks noGrp="1"/>
          </p:cNvSpPr>
          <p:nvPr>
            <p:ph type="ftr" sz="quarter" idx="2"/>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5" name="מציין מיקום מספר שקופית 4"/>
          <p:cNvSpPr>
            <a:spLocks noGrp="1"/>
          </p:cNvSpPr>
          <p:nvPr>
            <p:ph type="sldNum" sz="quarter" idx="3"/>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4E3EF6B9-21BA-4F23-9CAC-47147AFFA150}" type="slidenum">
              <a:rPr lang="he-IL" smtClean="0"/>
              <a:t>‹#›</a:t>
            </a:fld>
            <a:endParaRPr lang="he-IL"/>
          </a:p>
        </p:txBody>
      </p:sp>
    </p:spTree>
    <p:extLst>
      <p:ext uri="{BB962C8B-B14F-4D97-AF65-F5344CB8AC3E}">
        <p14:creationId xmlns:p14="http://schemas.microsoft.com/office/powerpoint/2010/main" val="4271170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עליונה 1"/>
          <p:cNvSpPr>
            <a:spLocks noGrp="1"/>
          </p:cNvSpPr>
          <p:nvPr>
            <p:ph type="hdr" sz="quarter"/>
          </p:nvPr>
        </p:nvSpPr>
        <p:spPr>
          <a:xfrm>
            <a:off x="0" y="0"/>
            <a:ext cx="2971800" cy="458788"/>
          </a:xfrm>
          <a:prstGeom prst="rect">
            <a:avLst/>
          </a:prstGeom>
        </p:spPr>
        <p:txBody>
          <a:bodyPr vert="horz" lIns="91440" tIns="45720" rIns="91440" bIns="45720" rtlCol="1"/>
          <a:lstStyle>
            <a:lvl1pPr algn="r" latinLnBrk="0">
              <a:defRPr lang="he-IL" sz="1200"/>
            </a:lvl1pPr>
          </a:lstStyle>
          <a:p>
            <a:pPr algn="r" rtl="1"/>
            <a:endParaRPr lang="he-IL"/>
          </a:p>
        </p:txBody>
      </p:sp>
      <p:sp>
        <p:nvSpPr>
          <p:cNvPr id="3" name="מציין מיקום תאריך 2"/>
          <p:cNvSpPr>
            <a:spLocks noGrp="1"/>
          </p:cNvSpPr>
          <p:nvPr>
            <p:ph type="dt" idx="1"/>
          </p:nvPr>
        </p:nvSpPr>
        <p:spPr>
          <a:xfrm>
            <a:off x="3884613" y="0"/>
            <a:ext cx="2971800" cy="458788"/>
          </a:xfrm>
          <a:prstGeom prst="rect">
            <a:avLst/>
          </a:prstGeom>
        </p:spPr>
        <p:txBody>
          <a:bodyPr vert="horz" lIns="91440" tIns="45720" rIns="91440" bIns="45720" rtlCol="1"/>
          <a:lstStyle>
            <a:lvl1pPr algn="r" latinLnBrk="0">
              <a:defRPr lang="he-IL" sz="1200"/>
            </a:lvl1pPr>
          </a:lstStyle>
          <a:p>
            <a:pPr algn="r" rtl="1"/>
            <a:fld id="{C0607983-037E-4770-8F0C-1430ED136D42}" type="datetimeFigureOut">
              <a:t>כ"ב/אב/תשע"ג</a:t>
            </a:fld>
            <a:endParaRPr lang="he-IL"/>
          </a:p>
        </p:txBody>
      </p:sp>
      <p:sp>
        <p:nvSpPr>
          <p:cNvPr id="4" name="מציין מיקום תמונת שקופית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pPr algn="r" rtl="1"/>
            <a:endParaRPr lang="he-IL"/>
          </a:p>
        </p:txBody>
      </p:sp>
      <p:sp>
        <p:nvSpPr>
          <p:cNvPr id="5" name="מציין מיקום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6" name="מציין מיקום כותרת תחתונה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latinLnBrk="0">
              <a:defRPr lang="he-IL" sz="1200"/>
            </a:lvl1pPr>
          </a:lstStyle>
          <a:p>
            <a:pPr algn="r" rtl="1"/>
            <a:endParaRPr lang="he-IL"/>
          </a:p>
        </p:txBody>
      </p:sp>
      <p:sp>
        <p:nvSpPr>
          <p:cNvPr id="7" name="מציין מיקום מספר שקופית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latinLnBrk="0">
              <a:defRPr lang="he-IL" sz="1200"/>
            </a:lvl1pPr>
          </a:lstStyle>
          <a:p>
            <a:pPr algn="r" rtl="1"/>
            <a:fld id="{6F96E695-1FEC-489F-8D1B-295ED1FA9E67}" type="slidenum">
              <a:t>‹#›</a:t>
            </a:fld>
            <a:endParaRPr lang="he-IL"/>
          </a:p>
        </p:txBody>
      </p:sp>
    </p:spTree>
    <p:extLst>
      <p:ext uri="{BB962C8B-B14F-4D97-AF65-F5344CB8AC3E}">
        <p14:creationId xmlns:p14="http://schemas.microsoft.com/office/powerpoint/2010/main" val="2803063863"/>
      </p:ext>
    </p:extLst>
  </p:cSld>
  <p:clrMap bg1="lt1" tx1="dk1" bg2="lt2" tx2="dk2" accent1="accent1" accent2="accent2" accent3="accent3" accent4="accent4" accent5="accent5" accent6="accent6" hlink="hlink" folHlink="folHlink"/>
  <p:notesStyle>
    <a:lvl1pPr marL="0" algn="r" defTabSz="914400" rtl="0" eaLnBrk="1" latinLnBrk="0" hangingPunct="1">
      <a:defRPr lang="he-IL" sz="1200" kern="1200">
        <a:solidFill>
          <a:schemeClr val="tx1"/>
        </a:solidFill>
        <a:latin typeface="+mn-lt"/>
        <a:ea typeface="+mn-ea"/>
        <a:cs typeface="+mn-cs"/>
      </a:defRPr>
    </a:lvl1pPr>
    <a:lvl2pPr marL="457200" algn="r" defTabSz="914400" rtl="0" eaLnBrk="1" latinLnBrk="0" hangingPunct="1">
      <a:defRPr lang="he-IL" sz="1200" kern="1200">
        <a:solidFill>
          <a:schemeClr val="tx1"/>
        </a:solidFill>
        <a:latin typeface="+mn-lt"/>
        <a:ea typeface="+mn-ea"/>
        <a:cs typeface="+mn-cs"/>
      </a:defRPr>
    </a:lvl2pPr>
    <a:lvl3pPr marL="914400" algn="r" defTabSz="914400" rtl="0" eaLnBrk="1" latinLnBrk="0" hangingPunct="1">
      <a:defRPr lang="he-IL" sz="1200" kern="1200">
        <a:solidFill>
          <a:schemeClr val="tx1"/>
        </a:solidFill>
        <a:latin typeface="+mn-lt"/>
        <a:ea typeface="+mn-ea"/>
        <a:cs typeface="+mn-cs"/>
      </a:defRPr>
    </a:lvl3pPr>
    <a:lvl4pPr marL="1371600" algn="r" defTabSz="914400" rtl="0" eaLnBrk="1" latinLnBrk="0" hangingPunct="1">
      <a:defRPr lang="he-IL" sz="1200" kern="1200">
        <a:solidFill>
          <a:schemeClr val="tx1"/>
        </a:solidFill>
        <a:latin typeface="+mn-lt"/>
        <a:ea typeface="+mn-ea"/>
        <a:cs typeface="+mn-cs"/>
      </a:defRPr>
    </a:lvl4pPr>
    <a:lvl5pPr marL="1828800" algn="r" defTabSz="914400" rtl="0" eaLnBrk="1" latinLnBrk="0" hangingPunct="1">
      <a:defRPr lang="he-IL" sz="1200" kern="1200">
        <a:solidFill>
          <a:schemeClr val="tx1"/>
        </a:solidFill>
        <a:latin typeface="+mn-lt"/>
        <a:ea typeface="+mn-ea"/>
        <a:cs typeface="+mn-cs"/>
      </a:defRPr>
    </a:lvl5pPr>
    <a:lvl6pPr marL="2286000" algn="r" defTabSz="914400" rtl="0" eaLnBrk="1" latinLnBrk="0" hangingPunct="1">
      <a:defRPr lang="he-IL" sz="1200" kern="1200">
        <a:solidFill>
          <a:schemeClr val="tx1"/>
        </a:solidFill>
        <a:latin typeface="+mn-lt"/>
        <a:ea typeface="+mn-ea"/>
        <a:cs typeface="+mn-cs"/>
      </a:defRPr>
    </a:lvl6pPr>
    <a:lvl7pPr marL="2743200" algn="r" defTabSz="914400" rtl="0" eaLnBrk="1" latinLnBrk="0" hangingPunct="1">
      <a:defRPr lang="he-IL" sz="1200" kern="1200">
        <a:solidFill>
          <a:schemeClr val="tx1"/>
        </a:solidFill>
        <a:latin typeface="+mn-lt"/>
        <a:ea typeface="+mn-ea"/>
        <a:cs typeface="+mn-cs"/>
      </a:defRPr>
    </a:lvl7pPr>
    <a:lvl8pPr marL="3200400" algn="r" defTabSz="914400" rtl="0" eaLnBrk="1" latinLnBrk="0" hangingPunct="1">
      <a:defRPr lang="he-IL" sz="1200" kern="1200">
        <a:solidFill>
          <a:schemeClr val="tx1"/>
        </a:solidFill>
        <a:latin typeface="+mn-lt"/>
        <a:ea typeface="+mn-ea"/>
        <a:cs typeface="+mn-cs"/>
      </a:defRPr>
    </a:lvl8pPr>
    <a:lvl9pPr marL="3657600" algn="r" defTabSz="914400" rtl="0" eaLnBrk="1" latinLnBrk="0" hangingPunct="1">
      <a:defRPr lang="he-IL"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מונת שקופית 1"/>
          <p:cNvSpPr>
            <a:spLocks noGrp="1" noRot="1" noChangeAspect="1"/>
          </p:cNvSpPr>
          <p:nvPr>
            <p:ph type="sldImg"/>
          </p:nvPr>
        </p:nvSpPr>
        <p:spPr/>
      </p:sp>
      <p:sp>
        <p:nvSpPr>
          <p:cNvPr id="4" name="מציין מיקום מספר שקופית 3"/>
          <p:cNvSpPr>
            <a:spLocks noGrp="1"/>
          </p:cNvSpPr>
          <p:nvPr>
            <p:ph type="sldNum" sz="quarter" idx="10"/>
          </p:nvPr>
        </p:nvSpPr>
        <p:spPr/>
        <p:txBody>
          <a:bodyPr/>
          <a:lstStyle/>
          <a:p>
            <a:pPr algn="r" rtl="1"/>
            <a:fld id="{6F96E695-1FEC-489F-8D1B-295ED1FA9E67}" type="slidenum">
              <a:rPr lang="he-IL" smtClean="0"/>
              <a:t>1</a:t>
            </a:fld>
            <a:endParaRPr lang="he-IL"/>
          </a:p>
        </p:txBody>
      </p:sp>
      <p:sp>
        <p:nvSpPr>
          <p:cNvPr id="11" name="מציין מיקום הערות 10"/>
          <p:cNvSpPr>
            <a:spLocks noGrp="1"/>
          </p:cNvSpPr>
          <p:nvPr>
            <p:ph type="body" idx="1"/>
          </p:nvPr>
        </p:nvSpPr>
        <p:spPr/>
        <p:txBody>
          <a:bodyPr/>
          <a:lstStyle/>
          <a:p>
            <a:pPr marL="0" marR="0" indent="0" algn="r" defTabSz="914400" rtl="0" eaLnBrk="1" fontAlgn="auto" latinLnBrk="0" hangingPunct="1">
              <a:lnSpc>
                <a:spcPct val="100000"/>
              </a:lnSpc>
              <a:spcBef>
                <a:spcPts val="0"/>
              </a:spcBef>
              <a:spcAft>
                <a:spcPts val="0"/>
              </a:spcAft>
              <a:buClrTx/>
              <a:buSzTx/>
              <a:buFontTx/>
              <a:buNone/>
              <a:tabLst/>
              <a:defRPr lang="he-IL"/>
            </a:pPr>
            <a:r>
              <a:rPr lang="he-IL" dirty="0">
                <a:latin typeface="Tahoma" panose="020B0604030504040204" pitchFamily="34" charset="0"/>
                <a:ea typeface="Tahoma" panose="020B0604030504040204" pitchFamily="34" charset="0"/>
                <a:cs typeface="Tahoma" panose="020B0604030504040204" pitchFamily="34" charset="0"/>
              </a:rPr>
              <a:t>כדי לשנות עלון זה, החלף את תוכן הדוגמה שלנו בתוכן משלך. אם אתה מעדיף להתחיל מעמוד חדש, לחץ על לחצן 'שקופית חדשה' בכרטיסיה 'בית' כדי להוסיף עמוד חדש. כעת הזן את הטקסט והתמונות שלך במצייני המיקום הריקים.</a:t>
            </a:r>
          </a:p>
        </p:txBody>
      </p:sp>
    </p:spTree>
    <p:extLst>
      <p:ext uri="{BB962C8B-B14F-4D97-AF65-F5344CB8AC3E}">
        <p14:creationId xmlns:p14="http://schemas.microsoft.com/office/powerpoint/2010/main" val="2948252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עלון ‎8.5 x 11">
    <p:spTree>
      <p:nvGrpSpPr>
        <p:cNvPr id="1" name=""/>
        <p:cNvGrpSpPr/>
        <p:nvPr/>
      </p:nvGrpSpPr>
      <p:grpSpPr>
        <a:xfrm>
          <a:off x="0" y="0"/>
          <a:ext cx="0" cy="0"/>
          <a:chOff x="0" y="0"/>
          <a:chExt cx="0" cy="0"/>
        </a:xfrm>
      </p:grpSpPr>
      <p:sp>
        <p:nvSpPr>
          <p:cNvPr id="9" name="מציין מיקום טקסט 8"/>
          <p:cNvSpPr>
            <a:spLocks noGrp="1"/>
          </p:cNvSpPr>
          <p:nvPr>
            <p:ph type="body" sz="quarter" idx="10" hasCustomPrompt="1"/>
          </p:nvPr>
        </p:nvSpPr>
        <p:spPr>
          <a:xfrm>
            <a:off x="1319002" y="535236"/>
            <a:ext cx="5242220" cy="1806628"/>
          </a:xfrm>
        </p:spPr>
        <p:txBody>
          <a:bodyPr lIns="0" tIns="0" rIns="0" bIns="0" anchor="b">
            <a:noAutofit/>
          </a:bodyPr>
          <a:lstStyle>
            <a:lvl1pPr marL="0" indent="0" algn="r" latinLnBrk="0">
              <a:lnSpc>
                <a:spcPct val="85000"/>
              </a:lnSpc>
              <a:spcBef>
                <a:spcPts val="0"/>
              </a:spcBef>
              <a:buNone/>
              <a:defRPr lang="he-IL" sz="5200" b="1" cap="all" baseline="0">
                <a:solidFill>
                  <a:schemeClr val="accent1"/>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הוסף טקסט</a:t>
            </a:r>
          </a:p>
        </p:txBody>
      </p:sp>
      <p:sp>
        <p:nvSpPr>
          <p:cNvPr id="31" name="מציין מיקום טקסט 8"/>
          <p:cNvSpPr>
            <a:spLocks noGrp="1"/>
          </p:cNvSpPr>
          <p:nvPr>
            <p:ph type="body" sz="quarter" idx="16" hasCustomPrompt="1"/>
          </p:nvPr>
        </p:nvSpPr>
        <p:spPr>
          <a:xfrm>
            <a:off x="1319003" y="2689705"/>
            <a:ext cx="2521657" cy="322599"/>
          </a:xfrm>
        </p:spPr>
        <p:txBody>
          <a:bodyPr lIns="0" tIns="0" rIns="0" bIns="0" anchor="ctr">
            <a:noAutofit/>
          </a:bodyPr>
          <a:lstStyle>
            <a:lvl1pPr marL="0" indent="0" algn="r" latinLnBrk="0">
              <a:lnSpc>
                <a:spcPct val="82000"/>
              </a:lnSpc>
              <a:spcBef>
                <a:spcPts val="0"/>
              </a:spcBef>
              <a:buNone/>
              <a:defRPr lang="he-IL" sz="1600" b="1" cap="none" baseline="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טקסט כותרת</a:t>
            </a:r>
          </a:p>
        </p:txBody>
      </p:sp>
      <p:sp>
        <p:nvSpPr>
          <p:cNvPr id="5" name="מציין מיקום טקסט 4"/>
          <p:cNvSpPr>
            <a:spLocks noGrp="1"/>
          </p:cNvSpPr>
          <p:nvPr>
            <p:ph type="body" sz="quarter" idx="17"/>
          </p:nvPr>
        </p:nvSpPr>
        <p:spPr>
          <a:xfrm>
            <a:off x="1319002" y="3020733"/>
            <a:ext cx="2521657" cy="3235606"/>
          </a:xfrm>
        </p:spPr>
        <p:txBody>
          <a:bodyPr lIns="0" tIns="0" rIns="0" bIns="0">
            <a:noAutofit/>
          </a:bodyPr>
          <a:lstStyle>
            <a:lvl1pPr marL="182880"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2pPr>
            <a:lvl3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3pPr>
            <a:lvl4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4pPr>
            <a:lvl5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5pPr>
            <a:lvl6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6pPr>
            <a:lvl7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7pPr>
            <a:lvl8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8pPr>
            <a:lvl9pPr marL="402336" indent="-182880" algn="r" latinLnBrk="0">
              <a:lnSpc>
                <a:spcPct val="120000"/>
              </a:lnSpc>
              <a:spcBef>
                <a:spcPts val="1100"/>
              </a:spcBef>
              <a:defRPr lang="he-IL" sz="1100">
                <a:solidFill>
                  <a:schemeClr val="tx2"/>
                </a:solidFill>
                <a:latin typeface="Tahoma" panose="020B0604030504040204" pitchFamily="34" charset="0"/>
                <a:ea typeface="Tahoma" panose="020B0604030504040204" pitchFamily="34" charset="0"/>
                <a:cs typeface="Tahoma" panose="020B0604030504040204" pitchFamily="34" charset="0"/>
              </a:defRPr>
            </a:lvl9pPr>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a:p>
            <a:pPr lvl="5" algn="r" rtl="1"/>
            <a:r>
              <a:rPr lang="he-IL"/>
              <a:t>שש</a:t>
            </a:r>
          </a:p>
          <a:p>
            <a:pPr lvl="6" algn="r" rtl="1"/>
            <a:r>
              <a:rPr lang="he-IL"/>
              <a:t>שבע</a:t>
            </a:r>
          </a:p>
          <a:p>
            <a:pPr lvl="7" algn="r" rtl="1"/>
            <a:r>
              <a:rPr lang="he-IL"/>
              <a:t>שמונה</a:t>
            </a:r>
          </a:p>
          <a:p>
            <a:pPr lvl="8" algn="r" rtl="1"/>
            <a:r>
              <a:rPr lang="he-IL"/>
              <a:t>תשע</a:t>
            </a:r>
          </a:p>
        </p:txBody>
      </p:sp>
      <p:sp>
        <p:nvSpPr>
          <p:cNvPr id="3" name="מציין מיקום תמונה 2"/>
          <p:cNvSpPr>
            <a:spLocks noGrp="1"/>
          </p:cNvSpPr>
          <p:nvPr>
            <p:ph type="pic" sz="quarter" idx="13"/>
          </p:nvPr>
        </p:nvSpPr>
        <p:spPr>
          <a:xfrm>
            <a:off x="4220358" y="2743200"/>
            <a:ext cx="2340864" cy="3513138"/>
          </a:xfrm>
        </p:spPr>
        <p:txBody>
          <a:bodyPr/>
          <a:lstStyle>
            <a:lvl1pPr marL="0" indent="0" algn="r" latinLnBrk="0">
              <a:buNone/>
              <a:defRPr lang="he-IL">
                <a:latin typeface="Tahoma" panose="020B0604030504040204" pitchFamily="34" charset="0"/>
                <a:ea typeface="Tahoma" panose="020B0604030504040204" pitchFamily="34" charset="0"/>
                <a:cs typeface="Tahoma" panose="020B0604030504040204" pitchFamily="34" charset="0"/>
              </a:defRPr>
            </a:lvl1pPr>
          </a:lstStyle>
          <a:p>
            <a:pPr algn="r" rtl="1"/>
            <a:endParaRPr lang="he-IL"/>
          </a:p>
        </p:txBody>
      </p:sp>
      <p:sp>
        <p:nvSpPr>
          <p:cNvPr id="23" name="מציין מיקום טקסט 8"/>
          <p:cNvSpPr>
            <a:spLocks noGrp="1"/>
          </p:cNvSpPr>
          <p:nvPr>
            <p:ph type="body" sz="quarter" idx="14" hasCustomPrompt="1"/>
          </p:nvPr>
        </p:nvSpPr>
        <p:spPr>
          <a:xfrm>
            <a:off x="4220358" y="6402044"/>
            <a:ext cx="2340864" cy="374312"/>
          </a:xfrm>
        </p:spPr>
        <p:txBody>
          <a:bodyPr lIns="0" tIns="0" rIns="0" bIns="0" anchor="t">
            <a:noAutofit/>
          </a:bodyPr>
          <a:lstStyle>
            <a:lvl1pPr marL="0" indent="0" algn="r" latinLnBrk="0">
              <a:lnSpc>
                <a:spcPct val="85000"/>
              </a:lnSpc>
              <a:spcBef>
                <a:spcPts val="0"/>
              </a:spcBef>
              <a:buNone/>
              <a:defRPr lang="he-IL" sz="800" b="1" i="1" cap="none" baseline="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הוסף כותרת כאן</a:t>
            </a:r>
          </a:p>
        </p:txBody>
      </p:sp>
      <p:sp>
        <p:nvSpPr>
          <p:cNvPr id="11" name="מציין מיקום טקסט 8"/>
          <p:cNvSpPr>
            <a:spLocks noGrp="1"/>
          </p:cNvSpPr>
          <p:nvPr>
            <p:ph type="body" sz="quarter" idx="12" hasCustomPrompt="1"/>
          </p:nvPr>
        </p:nvSpPr>
        <p:spPr>
          <a:xfrm>
            <a:off x="1319002" y="7024685"/>
            <a:ext cx="5242220" cy="322599"/>
          </a:xfrm>
        </p:spPr>
        <p:txBody>
          <a:bodyPr lIns="0" tIns="0" rIns="0" bIns="0" anchor="t">
            <a:noAutofit/>
          </a:bodyPr>
          <a:lstStyle>
            <a:lvl1pPr marL="0" indent="0" algn="r" latinLnBrk="0">
              <a:lnSpc>
                <a:spcPct val="82000"/>
              </a:lnSpc>
              <a:spcBef>
                <a:spcPts val="0"/>
              </a:spcBef>
              <a:buNone/>
              <a:defRPr lang="he-IL" sz="2600" cap="none" baseline="0">
                <a:solidFill>
                  <a:schemeClr val="accent1"/>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תאריך ושעת האירוע</a:t>
            </a:r>
          </a:p>
        </p:txBody>
      </p:sp>
      <p:sp>
        <p:nvSpPr>
          <p:cNvPr id="24" name="מציין מיקום טקסט 8"/>
          <p:cNvSpPr>
            <a:spLocks noGrp="1"/>
          </p:cNvSpPr>
          <p:nvPr>
            <p:ph type="body" sz="quarter" idx="15" hasCustomPrompt="1"/>
          </p:nvPr>
        </p:nvSpPr>
        <p:spPr>
          <a:xfrm>
            <a:off x="1319002" y="7378973"/>
            <a:ext cx="5242220" cy="322599"/>
          </a:xfrm>
        </p:spPr>
        <p:txBody>
          <a:bodyPr lIns="0" tIns="0" rIns="0" bIns="0" anchor="t">
            <a:noAutofit/>
          </a:bodyPr>
          <a:lstStyle>
            <a:lvl1pPr marL="0" indent="0" algn="r" latinLnBrk="0">
              <a:lnSpc>
                <a:spcPct val="82000"/>
              </a:lnSpc>
              <a:spcBef>
                <a:spcPts val="0"/>
              </a:spcBef>
              <a:buNone/>
              <a:defRPr lang="he-IL" sz="2000" cap="none" baseline="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כתובת האירוע, עיר, מיקוד</a:t>
            </a:r>
          </a:p>
        </p:txBody>
      </p:sp>
      <p:sp>
        <p:nvSpPr>
          <p:cNvPr id="32" name="מציין מיקום טקסט 8"/>
          <p:cNvSpPr>
            <a:spLocks noGrp="1"/>
          </p:cNvSpPr>
          <p:nvPr>
            <p:ph type="body" sz="quarter" idx="18" hasCustomPrompt="1"/>
          </p:nvPr>
        </p:nvSpPr>
        <p:spPr>
          <a:xfrm>
            <a:off x="2356147" y="8723430"/>
            <a:ext cx="2452124" cy="307033"/>
          </a:xfrm>
        </p:spPr>
        <p:txBody>
          <a:bodyPr lIns="0" tIns="0" rIns="0" bIns="0" anchor="b">
            <a:noAutofit/>
          </a:bodyPr>
          <a:lstStyle>
            <a:lvl1pPr marL="0" indent="0" algn="r" latinLnBrk="0">
              <a:lnSpc>
                <a:spcPct val="82000"/>
              </a:lnSpc>
              <a:spcBef>
                <a:spcPts val="0"/>
              </a:spcBef>
              <a:buNone/>
              <a:defRPr lang="he-IL" sz="1000" b="1" cap="all" baseline="0">
                <a:solidFill>
                  <a:schemeClr val="accent1"/>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שם חברה</a:t>
            </a:r>
          </a:p>
        </p:txBody>
      </p:sp>
      <p:sp>
        <p:nvSpPr>
          <p:cNvPr id="33" name="מציין מיקום טקסט 8"/>
          <p:cNvSpPr>
            <a:spLocks noGrp="1"/>
          </p:cNvSpPr>
          <p:nvPr>
            <p:ph type="body" sz="quarter" idx="19" hasCustomPrompt="1"/>
          </p:nvPr>
        </p:nvSpPr>
        <p:spPr>
          <a:xfrm>
            <a:off x="2356147" y="9038256"/>
            <a:ext cx="2452124" cy="322599"/>
          </a:xfrm>
        </p:spPr>
        <p:txBody>
          <a:bodyPr lIns="0" tIns="0" rIns="0" bIns="0" anchor="t">
            <a:noAutofit/>
          </a:bodyPr>
          <a:lstStyle>
            <a:lvl1pPr marL="0" indent="0" algn="r" latinLnBrk="0">
              <a:lnSpc>
                <a:spcPct val="105000"/>
              </a:lnSpc>
              <a:spcBef>
                <a:spcPts val="0"/>
              </a:spcBef>
              <a:buNone/>
              <a:defRPr lang="he-IL" sz="850" cap="none" baseline="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0" indent="0" algn="r" latinLnBrk="0">
              <a:lnSpc>
                <a:spcPct val="100000"/>
              </a:lnSpc>
              <a:spcBef>
                <a:spcPts val="0"/>
              </a:spcBef>
              <a:buNone/>
              <a:defRPr lang="he-IL" sz="2000">
                <a:solidFill>
                  <a:schemeClr val="tx1">
                    <a:lumMod val="75000"/>
                    <a:lumOff val="25000"/>
                  </a:schemeClr>
                </a:solidFill>
              </a:defRPr>
            </a:lvl2pPr>
            <a:lvl3pPr marL="0" indent="0" algn="r" latinLnBrk="0">
              <a:lnSpc>
                <a:spcPct val="100000"/>
              </a:lnSpc>
              <a:spcBef>
                <a:spcPts val="0"/>
              </a:spcBef>
              <a:buNone/>
              <a:defRPr lang="he-IL" sz="2000">
                <a:solidFill>
                  <a:schemeClr val="tx1">
                    <a:lumMod val="75000"/>
                    <a:lumOff val="25000"/>
                  </a:schemeClr>
                </a:solidFill>
              </a:defRPr>
            </a:lvl3pPr>
            <a:lvl4pPr marL="0" indent="0" algn="r" latinLnBrk="0">
              <a:lnSpc>
                <a:spcPct val="100000"/>
              </a:lnSpc>
              <a:spcBef>
                <a:spcPts val="0"/>
              </a:spcBef>
              <a:buNone/>
              <a:defRPr lang="he-IL" sz="2000">
                <a:solidFill>
                  <a:schemeClr val="tx1">
                    <a:lumMod val="75000"/>
                    <a:lumOff val="25000"/>
                  </a:schemeClr>
                </a:solidFill>
              </a:defRPr>
            </a:lvl4pPr>
            <a:lvl5pPr marL="0" indent="0" algn="r" latinLnBrk="0">
              <a:lnSpc>
                <a:spcPct val="100000"/>
              </a:lnSpc>
              <a:spcBef>
                <a:spcPts val="0"/>
              </a:spcBef>
              <a:buNone/>
              <a:defRPr lang="he-IL" sz="2000">
                <a:solidFill>
                  <a:schemeClr val="tx1">
                    <a:lumMod val="75000"/>
                    <a:lumOff val="25000"/>
                  </a:schemeClr>
                </a:solidFill>
              </a:defRPr>
            </a:lvl5pPr>
            <a:lvl6pPr marL="0" indent="0" algn="r" latinLnBrk="0">
              <a:lnSpc>
                <a:spcPct val="100000"/>
              </a:lnSpc>
              <a:spcBef>
                <a:spcPts val="0"/>
              </a:spcBef>
              <a:buNone/>
              <a:defRPr lang="he-IL" sz="2000">
                <a:solidFill>
                  <a:schemeClr val="tx1">
                    <a:lumMod val="75000"/>
                    <a:lumOff val="25000"/>
                  </a:schemeClr>
                </a:solidFill>
              </a:defRPr>
            </a:lvl6pPr>
            <a:lvl7pPr marL="0" indent="0" algn="r" latinLnBrk="0">
              <a:lnSpc>
                <a:spcPct val="100000"/>
              </a:lnSpc>
              <a:spcBef>
                <a:spcPts val="0"/>
              </a:spcBef>
              <a:buNone/>
              <a:defRPr lang="he-IL" sz="2000">
                <a:solidFill>
                  <a:schemeClr val="tx1">
                    <a:lumMod val="75000"/>
                    <a:lumOff val="25000"/>
                  </a:schemeClr>
                </a:solidFill>
              </a:defRPr>
            </a:lvl7pPr>
            <a:lvl8pPr marL="0" indent="0" algn="r" latinLnBrk="0">
              <a:lnSpc>
                <a:spcPct val="100000"/>
              </a:lnSpc>
              <a:spcBef>
                <a:spcPts val="0"/>
              </a:spcBef>
              <a:buNone/>
              <a:defRPr lang="he-IL" sz="2000">
                <a:solidFill>
                  <a:schemeClr val="tx1">
                    <a:lumMod val="75000"/>
                    <a:lumOff val="25000"/>
                  </a:schemeClr>
                </a:solidFill>
              </a:defRPr>
            </a:lvl8pPr>
            <a:lvl9pPr marL="0" indent="0" algn="r" latinLnBrk="0">
              <a:lnSpc>
                <a:spcPct val="100000"/>
              </a:lnSpc>
              <a:spcBef>
                <a:spcPts val="0"/>
              </a:spcBef>
              <a:buNone/>
              <a:defRPr lang="he-IL" sz="2000">
                <a:solidFill>
                  <a:schemeClr val="tx1">
                    <a:lumMod val="75000"/>
                    <a:lumOff val="25000"/>
                  </a:schemeClr>
                </a:solidFill>
              </a:defRPr>
            </a:lvl9pPr>
          </a:lstStyle>
          <a:p>
            <a:pPr lvl="0" algn="r" rtl="1"/>
            <a:r>
              <a:rPr lang="he-IL"/>
              <a:t>כתובת, עיר, מיקוד</a:t>
            </a:r>
          </a:p>
          <a:p>
            <a:pPr lvl="0" algn="r" rtl="1"/>
            <a:r>
              <a:rPr lang="he-IL"/>
              <a:t>טלפון | כתובת דואר אלקטרוני | כתובת אינטרנט</a:t>
            </a:r>
          </a:p>
        </p:txBody>
      </p:sp>
    </p:spTree>
    <p:extLst>
      <p:ext uri="{BB962C8B-B14F-4D97-AF65-F5344CB8AC3E}">
        <p14:creationId xmlns:p14="http://schemas.microsoft.com/office/powerpoint/2010/main" val="158221478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כותרת 1"/>
          <p:cNvSpPr>
            <a:spLocks noGrp="1"/>
          </p:cNvSpPr>
          <p:nvPr>
            <p:ph type="title"/>
          </p:nvPr>
        </p:nvSpPr>
        <p:spPr>
          <a:xfrm>
            <a:off x="1319002" y="535236"/>
            <a:ext cx="5242219" cy="1806628"/>
          </a:xfrm>
          <a:prstGeom prst="rect">
            <a:avLst/>
          </a:prstGeom>
        </p:spPr>
        <p:txBody>
          <a:bodyPr vert="horz" lIns="91440" tIns="45720" rIns="91440" bIns="45720" rtlCol="1" anchor="b">
            <a:noAutofit/>
          </a:bodyPr>
          <a:lstStyle/>
          <a:p>
            <a:pPr algn="r" rtl="1"/>
            <a:r>
              <a:rPr lang="he-IL"/>
              <a:t>הוסף טקסט</a:t>
            </a:r>
          </a:p>
        </p:txBody>
      </p:sp>
      <p:sp>
        <p:nvSpPr>
          <p:cNvPr id="3" name="מציין מיקום טקסט 2"/>
          <p:cNvSpPr>
            <a:spLocks noGrp="1"/>
          </p:cNvSpPr>
          <p:nvPr>
            <p:ph type="body" idx="1"/>
          </p:nvPr>
        </p:nvSpPr>
        <p:spPr>
          <a:xfrm>
            <a:off x="1313779" y="2689705"/>
            <a:ext cx="2521657" cy="6085327"/>
          </a:xfrm>
          <a:prstGeom prst="rect">
            <a:avLst/>
          </a:prstGeom>
        </p:spPr>
        <p:txBody>
          <a:bodyPr vert="horz" lIns="91440" tIns="45720" rIns="91440" bIns="45720" rtlCol="1">
            <a:normAutofit/>
          </a:bodyPr>
          <a:lstStyle/>
          <a:p>
            <a:pPr lvl="0" algn="r" rtl="1"/>
            <a:r>
              <a:rPr lang="he-IL"/>
              <a:t>לחץ כדי לערוך סגנונות טקסט של תבנית בסיס</a:t>
            </a:r>
          </a:p>
          <a:p>
            <a:pPr lvl="1" algn="r" rtl="1"/>
            <a:r>
              <a:rPr lang="he-IL"/>
              <a:t>רמה שניה</a:t>
            </a:r>
          </a:p>
          <a:p>
            <a:pPr lvl="2" algn="r" rtl="1"/>
            <a:r>
              <a:rPr lang="he-IL"/>
              <a:t>רמה שלישית</a:t>
            </a:r>
          </a:p>
          <a:p>
            <a:pPr lvl="3" algn="r" rtl="1"/>
            <a:r>
              <a:rPr lang="he-IL"/>
              <a:t>רמה רביעית</a:t>
            </a:r>
          </a:p>
          <a:p>
            <a:pPr lvl="4" algn="r" rtl="1"/>
            <a:r>
              <a:rPr lang="he-IL"/>
              <a:t>רמה חמישית</a:t>
            </a:r>
          </a:p>
        </p:txBody>
      </p:sp>
      <p:sp>
        <p:nvSpPr>
          <p:cNvPr id="4" name="מציין מיקום תאריך 3"/>
          <p:cNvSpPr>
            <a:spLocks noGrp="1"/>
          </p:cNvSpPr>
          <p:nvPr>
            <p:ph type="dt" sz="half" idx="2"/>
          </p:nvPr>
        </p:nvSpPr>
        <p:spPr>
          <a:xfrm>
            <a:off x="5489258" y="9529010"/>
            <a:ext cx="1748790" cy="329156"/>
          </a:xfrm>
          <a:prstGeom prst="rect">
            <a:avLst/>
          </a:prstGeom>
        </p:spPr>
        <p:txBody>
          <a:bodyPr vert="horz" lIns="91440" tIns="45720" rIns="91440" bIns="45720" rtlCol="1" anchor="b"/>
          <a:lstStyle>
            <a:lvl1pPr algn="r" rtl="1" latinLnBrk="0">
              <a:defRPr lang="he-IL" sz="10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fld id="{B15D3D48-5C63-4CD0-B9D2-B4D2F496D790}" type="datetimeFigureOut">
              <a:rPr lang="he-IL" smtClean="0"/>
              <a:pPr/>
              <a:t>כ"ב/אב/תשע"ג</a:t>
            </a:fld>
            <a:endParaRPr lang="he-IL" dirty="0"/>
          </a:p>
        </p:txBody>
      </p:sp>
      <p:sp>
        <p:nvSpPr>
          <p:cNvPr id="5" name="מציין מיקום כותרת תחתונה 4"/>
          <p:cNvSpPr>
            <a:spLocks noGrp="1"/>
          </p:cNvSpPr>
          <p:nvPr>
            <p:ph type="ftr" sz="quarter" idx="3"/>
          </p:nvPr>
        </p:nvSpPr>
        <p:spPr>
          <a:xfrm>
            <a:off x="2574608" y="9529010"/>
            <a:ext cx="2623185" cy="329156"/>
          </a:xfrm>
          <a:prstGeom prst="rect">
            <a:avLst/>
          </a:prstGeom>
        </p:spPr>
        <p:txBody>
          <a:bodyPr vert="horz" lIns="91440" tIns="45720" rIns="91440" bIns="45720" rtlCol="1" anchor="b"/>
          <a:lstStyle>
            <a:lvl1pPr algn="ctr" rtl="1" latinLnBrk="0">
              <a:defRPr lang="he-IL" sz="10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dirty="0"/>
          </a:p>
        </p:txBody>
      </p:sp>
      <p:sp>
        <p:nvSpPr>
          <p:cNvPr id="6" name="מציין מיקום מספר שקופית 5"/>
          <p:cNvSpPr>
            <a:spLocks noGrp="1"/>
          </p:cNvSpPr>
          <p:nvPr>
            <p:ph type="sldNum" sz="quarter" idx="4"/>
          </p:nvPr>
        </p:nvSpPr>
        <p:spPr>
          <a:xfrm>
            <a:off x="534353" y="9529010"/>
            <a:ext cx="1748790" cy="329156"/>
          </a:xfrm>
          <a:prstGeom prst="rect">
            <a:avLst/>
          </a:prstGeom>
        </p:spPr>
        <p:txBody>
          <a:bodyPr vert="horz" lIns="91440" tIns="45720" rIns="91440" bIns="45720" rtlCol="1" anchor="b"/>
          <a:lstStyle>
            <a:lvl1pPr algn="l" rtl="1" latinLnBrk="0">
              <a:defRPr lang="he-IL" sz="10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stStyle>
          <a:p>
            <a:fld id="{308FAEA7-0C3C-4CCF-BA6B-669D7915826F}" type="slidenum">
              <a:rPr lang="he-IL" smtClean="0"/>
              <a:pPr/>
              <a:t>‹#›</a:t>
            </a:fld>
            <a:endParaRPr lang="he-IL"/>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777240" rtl="1" eaLnBrk="1" latinLnBrk="0" hangingPunct="1">
        <a:lnSpc>
          <a:spcPct val="85000"/>
        </a:lnSpc>
        <a:spcBef>
          <a:spcPct val="0"/>
        </a:spcBef>
        <a:buNone/>
        <a:defRPr lang="he-IL" sz="5200" b="1" kern="1200" cap="all" baseline="0">
          <a:solidFill>
            <a:schemeClr val="accent1"/>
          </a:solidFill>
          <a:latin typeface="Tahoma" panose="020B0604030504040204" pitchFamily="34" charset="0"/>
          <a:ea typeface="Tahoma" panose="020B0604030504040204" pitchFamily="34" charset="0"/>
          <a:cs typeface="Tahoma" panose="020B0604030504040204" pitchFamily="34" charset="0"/>
        </a:defRPr>
      </a:lvl1pPr>
    </p:titleStyle>
    <p:bodyStyle>
      <a:lvl1pPr marL="194310" indent="-194310" algn="l" defTabSz="777240" rtl="1" eaLnBrk="1" latinLnBrk="0" hangingPunct="1">
        <a:lnSpc>
          <a:spcPct val="90000"/>
        </a:lnSpc>
        <a:spcBef>
          <a:spcPts val="850"/>
        </a:spcBef>
        <a:buFont typeface="Arial" panose="020B0604020202020204" pitchFamily="34" charset="0"/>
        <a:buChar char="•"/>
        <a:defRPr lang="he-IL" sz="1600" kern="1200">
          <a:solidFill>
            <a:schemeClr val="tx2"/>
          </a:solidFill>
          <a:latin typeface="Tahoma" panose="020B0604030504040204" pitchFamily="34" charset="0"/>
          <a:ea typeface="Tahoma" panose="020B0604030504040204" pitchFamily="34" charset="0"/>
          <a:cs typeface="Tahoma" panose="020B0604030504040204" pitchFamily="34" charset="0"/>
        </a:defRPr>
      </a:lvl1pPr>
      <a:lvl2pPr marL="582930" indent="-194310" algn="l" defTabSz="777240" rtl="1" eaLnBrk="1" latinLnBrk="0" hangingPunct="1">
        <a:lnSpc>
          <a:spcPct val="90000"/>
        </a:lnSpc>
        <a:spcBef>
          <a:spcPts val="425"/>
        </a:spcBef>
        <a:buFont typeface="Arial" panose="020B0604020202020204" pitchFamily="34" charset="0"/>
        <a:buChar char="•"/>
        <a:defRPr lang="he-IL" sz="1600" kern="1200">
          <a:solidFill>
            <a:schemeClr val="tx2"/>
          </a:solidFill>
          <a:latin typeface="Tahoma" panose="020B0604030504040204" pitchFamily="34" charset="0"/>
          <a:ea typeface="Tahoma" panose="020B0604030504040204" pitchFamily="34" charset="0"/>
          <a:cs typeface="Tahoma" panose="020B0604030504040204" pitchFamily="34" charset="0"/>
        </a:defRPr>
      </a:lvl2pPr>
      <a:lvl3pPr marL="971550" indent="-194310" algn="l" defTabSz="777240" rtl="1" eaLnBrk="1" latinLnBrk="0" hangingPunct="1">
        <a:lnSpc>
          <a:spcPct val="90000"/>
        </a:lnSpc>
        <a:spcBef>
          <a:spcPts val="425"/>
        </a:spcBef>
        <a:buFont typeface="Arial" panose="020B0604020202020204" pitchFamily="34" charset="0"/>
        <a:buChar char="•"/>
        <a:defRPr lang="he-IL" sz="1600" kern="1200">
          <a:solidFill>
            <a:schemeClr val="tx2"/>
          </a:solidFill>
          <a:latin typeface="Tahoma" panose="020B0604030504040204" pitchFamily="34" charset="0"/>
          <a:ea typeface="Tahoma" panose="020B0604030504040204" pitchFamily="34" charset="0"/>
          <a:cs typeface="Tahoma" panose="020B0604030504040204" pitchFamily="34" charset="0"/>
        </a:defRPr>
      </a:lvl3pPr>
      <a:lvl4pPr marL="1360170" indent="-194310" algn="l" defTabSz="777240" rtl="1" eaLnBrk="1" latinLnBrk="0" hangingPunct="1">
        <a:lnSpc>
          <a:spcPct val="90000"/>
        </a:lnSpc>
        <a:spcBef>
          <a:spcPts val="425"/>
        </a:spcBef>
        <a:buFont typeface="Arial" panose="020B0604020202020204" pitchFamily="34" charset="0"/>
        <a:buChar char="•"/>
        <a:defRPr lang="he-IL" sz="1600" kern="1200">
          <a:solidFill>
            <a:schemeClr val="tx2"/>
          </a:solidFill>
          <a:latin typeface="Tahoma" panose="020B0604030504040204" pitchFamily="34" charset="0"/>
          <a:ea typeface="Tahoma" panose="020B0604030504040204" pitchFamily="34" charset="0"/>
          <a:cs typeface="Tahoma" panose="020B0604030504040204" pitchFamily="34" charset="0"/>
        </a:defRPr>
      </a:lvl4pPr>
      <a:lvl5pPr marL="1748790" indent="-194310" algn="l" defTabSz="777240" rtl="1" eaLnBrk="1" latinLnBrk="0" hangingPunct="1">
        <a:lnSpc>
          <a:spcPct val="90000"/>
        </a:lnSpc>
        <a:spcBef>
          <a:spcPts val="425"/>
        </a:spcBef>
        <a:buFont typeface="Arial" panose="020B0604020202020204" pitchFamily="34" charset="0"/>
        <a:buChar char="•"/>
        <a:defRPr lang="he-IL" sz="1600" kern="1200">
          <a:solidFill>
            <a:schemeClr val="tx2"/>
          </a:solidFill>
          <a:latin typeface="Tahoma" panose="020B0604030504040204" pitchFamily="34" charset="0"/>
          <a:ea typeface="Tahoma" panose="020B0604030504040204" pitchFamily="34" charset="0"/>
          <a:cs typeface="Tahoma" panose="020B0604030504040204" pitchFamily="34" charset="0"/>
        </a:defRPr>
      </a:lvl5pPr>
      <a:lvl6pPr marL="213741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6pPr>
      <a:lvl7pPr marL="252603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7pPr>
      <a:lvl8pPr marL="291465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8pPr>
      <a:lvl9pPr marL="3303270" indent="-194310" algn="r" defTabSz="777240" rtl="0" eaLnBrk="1" latinLnBrk="0" hangingPunct="1">
        <a:lnSpc>
          <a:spcPct val="90000"/>
        </a:lnSpc>
        <a:spcBef>
          <a:spcPts val="425"/>
        </a:spcBef>
        <a:buFont typeface="Arial" panose="020B0604020202020204" pitchFamily="34" charset="0"/>
        <a:buChar char="•"/>
        <a:defRPr lang="he-IL" sz="1530" kern="1200">
          <a:solidFill>
            <a:schemeClr val="tx1"/>
          </a:solidFill>
          <a:latin typeface="+mn-lt"/>
          <a:ea typeface="+mn-ea"/>
          <a:cs typeface="+mn-cs"/>
        </a:defRPr>
      </a:lvl9pPr>
    </p:bodyStyle>
    <p:otherStyle>
      <a:defPPr>
        <a:defRPr lang="he-IL"/>
      </a:defPPr>
      <a:lvl1pPr marL="0" algn="r" defTabSz="777240" rtl="0" eaLnBrk="1" latinLnBrk="0" hangingPunct="1">
        <a:defRPr lang="he-IL" sz="1530" kern="1200">
          <a:solidFill>
            <a:schemeClr val="tx1"/>
          </a:solidFill>
          <a:latin typeface="+mn-lt"/>
          <a:ea typeface="+mn-ea"/>
          <a:cs typeface="+mn-cs"/>
        </a:defRPr>
      </a:lvl1pPr>
      <a:lvl2pPr marL="388620" algn="r" defTabSz="777240" rtl="0" eaLnBrk="1" latinLnBrk="0" hangingPunct="1">
        <a:defRPr lang="he-IL" sz="1530" kern="1200">
          <a:solidFill>
            <a:schemeClr val="tx1"/>
          </a:solidFill>
          <a:latin typeface="+mn-lt"/>
          <a:ea typeface="+mn-ea"/>
          <a:cs typeface="+mn-cs"/>
        </a:defRPr>
      </a:lvl2pPr>
      <a:lvl3pPr marL="777240" algn="r" defTabSz="777240" rtl="0" eaLnBrk="1" latinLnBrk="0" hangingPunct="1">
        <a:defRPr lang="he-IL" sz="1530" kern="1200">
          <a:solidFill>
            <a:schemeClr val="tx1"/>
          </a:solidFill>
          <a:latin typeface="+mn-lt"/>
          <a:ea typeface="+mn-ea"/>
          <a:cs typeface="+mn-cs"/>
        </a:defRPr>
      </a:lvl3pPr>
      <a:lvl4pPr marL="1165860" algn="r" defTabSz="777240" rtl="0" eaLnBrk="1" latinLnBrk="0" hangingPunct="1">
        <a:defRPr lang="he-IL" sz="1530" kern="1200">
          <a:solidFill>
            <a:schemeClr val="tx1"/>
          </a:solidFill>
          <a:latin typeface="+mn-lt"/>
          <a:ea typeface="+mn-ea"/>
          <a:cs typeface="+mn-cs"/>
        </a:defRPr>
      </a:lvl4pPr>
      <a:lvl5pPr marL="1554480" algn="r" defTabSz="777240" rtl="0" eaLnBrk="1" latinLnBrk="0" hangingPunct="1">
        <a:defRPr lang="he-IL" sz="1530" kern="1200">
          <a:solidFill>
            <a:schemeClr val="tx1"/>
          </a:solidFill>
          <a:latin typeface="+mn-lt"/>
          <a:ea typeface="+mn-ea"/>
          <a:cs typeface="+mn-cs"/>
        </a:defRPr>
      </a:lvl5pPr>
      <a:lvl6pPr marL="1943100" algn="r" defTabSz="777240" rtl="0" eaLnBrk="1" latinLnBrk="0" hangingPunct="1">
        <a:defRPr lang="he-IL" sz="1530" kern="1200">
          <a:solidFill>
            <a:schemeClr val="tx1"/>
          </a:solidFill>
          <a:latin typeface="+mn-lt"/>
          <a:ea typeface="+mn-ea"/>
          <a:cs typeface="+mn-cs"/>
        </a:defRPr>
      </a:lvl6pPr>
      <a:lvl7pPr marL="2331720" algn="r" defTabSz="777240" rtl="0" eaLnBrk="1" latinLnBrk="0" hangingPunct="1">
        <a:defRPr lang="he-IL" sz="1530" kern="1200">
          <a:solidFill>
            <a:schemeClr val="tx1"/>
          </a:solidFill>
          <a:latin typeface="+mn-lt"/>
          <a:ea typeface="+mn-ea"/>
          <a:cs typeface="+mn-cs"/>
        </a:defRPr>
      </a:lvl7pPr>
      <a:lvl8pPr marL="2720340" algn="r" defTabSz="777240" rtl="0" eaLnBrk="1" latinLnBrk="0" hangingPunct="1">
        <a:defRPr lang="he-IL" sz="1530" kern="1200">
          <a:solidFill>
            <a:schemeClr val="tx1"/>
          </a:solidFill>
          <a:latin typeface="+mn-lt"/>
          <a:ea typeface="+mn-ea"/>
          <a:cs typeface="+mn-cs"/>
        </a:defRPr>
      </a:lvl8pPr>
      <a:lvl9pPr marL="3108960" algn="r" defTabSz="777240" rtl="0" eaLnBrk="1" latinLnBrk="0" hangingPunct="1">
        <a:defRPr lang="he-IL"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מציין מיקום טקסט 36"/>
          <p:cNvSpPr>
            <a:spLocks noGrp="1"/>
          </p:cNvSpPr>
          <p:nvPr>
            <p:ph type="body" sz="quarter" idx="10"/>
          </p:nvPr>
        </p:nvSpPr>
        <p:spPr/>
        <p:txBody>
          <a:bodyPr/>
          <a:lstStyle/>
          <a:p>
            <a:pPr algn="r" rtl="1"/>
            <a:r>
              <a:rPr lang="he-IL"/>
              <a:t>כותרת האירוע</a:t>
            </a:r>
          </a:p>
        </p:txBody>
      </p:sp>
      <p:sp>
        <p:nvSpPr>
          <p:cNvPr id="42" name="מציין מיקום טקסט 41"/>
          <p:cNvSpPr>
            <a:spLocks noGrp="1"/>
          </p:cNvSpPr>
          <p:nvPr>
            <p:ph type="body" sz="quarter" idx="16"/>
          </p:nvPr>
        </p:nvSpPr>
        <p:spPr/>
        <p:txBody>
          <a:bodyPr/>
          <a:lstStyle/>
          <a:p>
            <a:pPr algn="r" rtl="1"/>
            <a:r>
              <a:rPr lang="he-IL"/>
              <a:t>צור עלון נהדר</a:t>
            </a:r>
          </a:p>
        </p:txBody>
      </p:sp>
      <p:sp>
        <p:nvSpPr>
          <p:cNvPr id="43" name="מציין מיקום טקסט 42"/>
          <p:cNvSpPr>
            <a:spLocks noGrp="1"/>
          </p:cNvSpPr>
          <p:nvPr>
            <p:ph type="body" sz="quarter" idx="17"/>
          </p:nvPr>
        </p:nvSpPr>
        <p:spPr/>
        <p:txBody>
          <a:bodyPr/>
          <a:lstStyle/>
          <a:p>
            <a:pPr marL="0" indent="0" algn="r" rtl="1">
              <a:buNone/>
            </a:pPr>
            <a:r>
              <a:rPr lang="he-IL"/>
              <a:t>כדי להחליף טקסט של מציין מיקום (כמו זה), פשוט בחר אותו והזן טקסט משלך.</a:t>
            </a:r>
          </a:p>
          <a:p>
            <a:pPr algn="r" rtl="1"/>
            <a:r>
              <a:rPr lang="he-IL"/>
              <a:t>אם ברצונך להוסיף לטקסט או להסיר ממנו נקודות תבליט, השתמש בלחצן 'תבליטים' בכרטיסיה 'בית'.</a:t>
            </a:r>
          </a:p>
          <a:p>
            <a:pPr algn="r" rtl="1"/>
            <a:r>
              <a:rPr lang="he-IL"/>
              <a:t>כדי להחליף תמונה, מחק תחילה את התמונה הקיימת. כעת בחר 'הוספה' &gt; 'תמונה' והוסף את התמונה הרצויה.</a:t>
            </a:r>
          </a:p>
          <a:p>
            <a:pPr algn="r" rtl="1"/>
            <a:endParaRPr lang="he-IL"/>
          </a:p>
        </p:txBody>
      </p:sp>
      <p:pic>
        <p:nvPicPr>
          <p:cNvPr id="70" name="מציין מיקום תמונה 69" descr="תצלום של איש, מהמותניים ומטה, שלובש ג'ינס כחול, נועל נעלי גומי, עוטה כפפות ואוחז במגרפת גן קטנה. לצידו ישנו דלי מתכת עמוס עלי שלכת." title="תמונה לדוגמה"/>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a:stretch>
            <a:fillRect/>
          </a:stretch>
        </p:blipFill>
        <p:spPr/>
      </p:pic>
      <p:sp>
        <p:nvSpPr>
          <p:cNvPr id="66" name="מציין מיקום טקסט 65"/>
          <p:cNvSpPr>
            <a:spLocks noGrp="1"/>
          </p:cNvSpPr>
          <p:nvPr>
            <p:ph type="body" sz="quarter" idx="14"/>
          </p:nvPr>
        </p:nvSpPr>
        <p:spPr/>
        <p:txBody>
          <a:bodyPr/>
          <a:lstStyle/>
          <a:p>
            <a:pPr algn="r" rtl="1"/>
            <a:r>
              <a:rPr lang="he-IL"/>
              <a:t>הוסף כאן כיתוב עבור התמונה שלך.</a:t>
            </a:r>
          </a:p>
        </p:txBody>
      </p:sp>
      <p:sp>
        <p:nvSpPr>
          <p:cNvPr id="64" name="מציין מיקום טקסט 63"/>
          <p:cNvSpPr>
            <a:spLocks noGrp="1"/>
          </p:cNvSpPr>
          <p:nvPr>
            <p:ph type="body" sz="quarter" idx="12"/>
          </p:nvPr>
        </p:nvSpPr>
        <p:spPr/>
        <p:txBody>
          <a:bodyPr/>
          <a:lstStyle/>
          <a:p>
            <a:pPr algn="r" rtl="1"/>
            <a:r>
              <a:rPr lang="he-IL" b="1"/>
              <a:t>תאריך האירוע</a:t>
            </a:r>
            <a:r>
              <a:rPr lang="he-IL"/>
              <a:t> שעת האירוע</a:t>
            </a:r>
          </a:p>
        </p:txBody>
      </p:sp>
      <p:sp>
        <p:nvSpPr>
          <p:cNvPr id="67" name="מציין מיקום טקסט 66"/>
          <p:cNvSpPr>
            <a:spLocks noGrp="1"/>
          </p:cNvSpPr>
          <p:nvPr>
            <p:ph type="body" sz="quarter" idx="15"/>
          </p:nvPr>
        </p:nvSpPr>
        <p:spPr/>
        <p:txBody>
          <a:bodyPr/>
          <a:lstStyle/>
          <a:p>
            <a:pPr algn="r" rtl="1"/>
            <a:r>
              <a:rPr lang="he-IL"/>
              <a:t>כתובת האירוע, עיר, מיקוד</a:t>
            </a:r>
          </a:p>
        </p:txBody>
      </p:sp>
      <p:sp>
        <p:nvSpPr>
          <p:cNvPr id="68" name="מציין מיקום טקסט 67"/>
          <p:cNvSpPr>
            <a:spLocks noGrp="1"/>
          </p:cNvSpPr>
          <p:nvPr>
            <p:ph type="body" sz="quarter" idx="18"/>
          </p:nvPr>
        </p:nvSpPr>
        <p:spPr>
          <a:xfrm>
            <a:off x="3252253" y="8723430"/>
            <a:ext cx="2452124" cy="307033"/>
          </a:xfrm>
        </p:spPr>
        <p:txBody>
          <a:bodyPr anchor="b"/>
          <a:lstStyle/>
          <a:p>
            <a:pPr algn="r" rtl="1"/>
            <a:r>
              <a:rPr lang="he-IL" dirty="0"/>
              <a:t>שם חברה</a:t>
            </a:r>
          </a:p>
        </p:txBody>
      </p:sp>
      <p:sp>
        <p:nvSpPr>
          <p:cNvPr id="69" name="מציין מיקום טקסט 68"/>
          <p:cNvSpPr>
            <a:spLocks noGrp="1"/>
          </p:cNvSpPr>
          <p:nvPr>
            <p:ph type="body" sz="quarter" idx="19"/>
          </p:nvPr>
        </p:nvSpPr>
        <p:spPr>
          <a:xfrm>
            <a:off x="3252253" y="9038256"/>
            <a:ext cx="2452124" cy="322599"/>
          </a:xfrm>
        </p:spPr>
        <p:txBody>
          <a:bodyPr/>
          <a:lstStyle/>
          <a:p>
            <a:pPr lvl="0" algn="r" rtl="1"/>
            <a:r>
              <a:rPr lang="he-IL" dirty="0"/>
              <a:t>כתובת, עיר, מיקוד</a:t>
            </a:r>
          </a:p>
          <a:p>
            <a:pPr lvl="0" algn="r" rtl="1"/>
            <a:r>
              <a:rPr lang="he-IL" dirty="0"/>
              <a:t>טלפון | כתובת דואר אלקטרוני | כתובת אינטרנט</a:t>
            </a:r>
          </a:p>
        </p:txBody>
      </p:sp>
      <p:pic>
        <p:nvPicPr>
          <p:cNvPr id="71" name="תמונה 70" descr="החלף בלוגו שלך" title="תמונת לוגו לדוגמה"/>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56777" y="8907958"/>
            <a:ext cx="598466" cy="389003"/>
          </a:xfrm>
          <a:prstGeom prst="rect">
            <a:avLst/>
          </a:prstGeom>
        </p:spPr>
      </p:pic>
    </p:spTree>
    <p:extLst>
      <p:ext uri="{BB962C8B-B14F-4D97-AF65-F5344CB8AC3E}">
        <p14:creationId xmlns:p14="http://schemas.microsoft.com/office/powerpoint/2010/main" val="2570050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לון עסקי קטן ‎8.5 x 11">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all_Business_Flyer.potx" id="{E3B9BB6E-6B41-4F6B-B126-BE4940328A8F}" vid="{12C4F8F5-73FD-4CE7-A213-5AA42A8B5441}"/>
    </a:ext>
  </a:extLst>
</a:theme>
</file>

<file path=ppt/theme/theme2.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ערך זה מציין את מספר השמירות או המהדורות. היישום אחראי לעדכון ערך זה לאחר כל מהדורה.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846E53-D235-47A8-826E-CDE5524FE7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92FB236-0869-4DA1-9219-B29E60F8CFB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E0F88BE-5D38-4698-8F1F-D03955250C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Banded</Template>
  <TotalTime>0</TotalTime>
  <Words>138</Words>
  <Application>Microsoft Office PowerPoint</Application>
  <PresentationFormat>מותאם אישית</PresentationFormat>
  <Paragraphs>13</Paragraphs>
  <Slides>1</Slides>
  <Notes>1</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vt:i4>
      </vt:variant>
    </vt:vector>
  </HeadingPairs>
  <TitlesOfParts>
    <vt:vector size="6" baseType="lpstr">
      <vt:lpstr>Arial</vt:lpstr>
      <vt:lpstr>Cambria</vt:lpstr>
      <vt:lpstr>Tahoma</vt:lpstr>
      <vt:lpstr>Times New Roman</vt:lpstr>
      <vt:lpstr>עלון עסקי קטן ‎8.5 x 11</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PowerPoint</dc:title>
  <dc:creator/>
  <cp:lastModifiedBy/>
  <cp:revision>4</cp:revision>
  <dcterms:created xsi:type="dcterms:W3CDTF">2012-11-05T21:53:37Z</dcterms:created>
  <dcterms:modified xsi:type="dcterms:W3CDTF">2013-07-29T11:10:54Z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