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4"/>
  </p:sldMasterIdLst>
  <p:notesMasterIdLst>
    <p:notesMasterId r:id="rId6"/>
  </p:notesMasterIdLst>
  <p:handoutMasterIdLst>
    <p:handoutMasterId r:id="rId7"/>
  </p:handoutMasterIdLst>
  <p:sldIdLst>
    <p:sldId id="257"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031" autoAdjust="0"/>
    <p:restoredTop sz="90659" autoAdjust="0"/>
  </p:normalViewPr>
  <p:slideViewPr>
    <p:cSldViewPr snapToGrid="0">
      <p:cViewPr varScale="1">
        <p:scale>
          <a:sx n="73" d="100"/>
          <a:sy n="73" d="100"/>
        </p:scale>
        <p:origin x="2988" y="60"/>
      </p:cViewPr>
      <p:guideLst/>
    </p:cSldViewPr>
  </p:slideViewPr>
  <p:notesTextViewPr>
    <p:cViewPr>
      <p:scale>
        <a:sx n="1" d="1"/>
        <a:sy n="1" d="1"/>
      </p:scale>
      <p:origin x="0" y="0"/>
    </p:cViewPr>
  </p:notesTextViewPr>
  <p:notesViewPr>
    <p:cSldViewPr snapToGrid="0">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כותרת עליונה 1"/>
          <p:cNvSpPr>
            <a:spLocks noGrp="1"/>
          </p:cNvSpPr>
          <p:nvPr>
            <p:ph type="hdr" sz="quarter"/>
          </p:nvPr>
        </p:nvSpPr>
        <p:spPr>
          <a:xfrm>
            <a:off x="0" y="0"/>
            <a:ext cx="2971800" cy="458788"/>
          </a:xfrm>
          <a:prstGeom prst="rect">
            <a:avLst/>
          </a:prstGeom>
        </p:spPr>
        <p:txBody>
          <a:bodyPr vert="horz" lIns="91440" tIns="45720" rIns="91440" bIns="45720" rtlCol="1"/>
          <a:lstStyle>
            <a:lvl1pPr algn="r" latinLnBrk="0">
              <a:defRPr lang="he-IL" sz="1200"/>
            </a:lvl1pPr>
          </a:lstStyle>
          <a:p>
            <a:pPr algn="r" rtl="1"/>
            <a:endParaRPr lang="he-IL"/>
          </a:p>
        </p:txBody>
      </p:sp>
      <p:sp>
        <p:nvSpPr>
          <p:cNvPr id="3" name="מציין מיקום תאריך 2"/>
          <p:cNvSpPr>
            <a:spLocks noGrp="1"/>
          </p:cNvSpPr>
          <p:nvPr>
            <p:ph type="dt" sz="quarter" idx="1"/>
          </p:nvPr>
        </p:nvSpPr>
        <p:spPr>
          <a:xfrm>
            <a:off x="3884613" y="0"/>
            <a:ext cx="2971800" cy="458788"/>
          </a:xfrm>
          <a:prstGeom prst="rect">
            <a:avLst/>
          </a:prstGeom>
        </p:spPr>
        <p:txBody>
          <a:bodyPr vert="horz" lIns="91440" tIns="45720" rIns="91440" bIns="45720" rtlCol="1"/>
          <a:lstStyle>
            <a:lvl1pPr algn="r" latinLnBrk="0">
              <a:defRPr lang="he-IL" sz="1200"/>
            </a:lvl1pPr>
          </a:lstStyle>
          <a:p>
            <a:pPr algn="r" rtl="1"/>
            <a:fld id="{D01C1E23-DEED-4881-9649-D4762C05BFCF}" type="datetimeFigureOut">
              <a:rPr lang="he-IL" smtClean="0"/>
              <a:t>ה'/אב/תשע"ג</a:t>
            </a:fld>
            <a:endParaRPr lang="he-IL"/>
          </a:p>
        </p:txBody>
      </p:sp>
      <p:sp>
        <p:nvSpPr>
          <p:cNvPr id="4" name="מציין מיקום כותרת תחתונה 3"/>
          <p:cNvSpPr>
            <a:spLocks noGrp="1"/>
          </p:cNvSpPr>
          <p:nvPr>
            <p:ph type="ftr" sz="quarter" idx="2"/>
          </p:nvPr>
        </p:nvSpPr>
        <p:spPr>
          <a:xfrm>
            <a:off x="0" y="8685213"/>
            <a:ext cx="2971800" cy="458787"/>
          </a:xfrm>
          <a:prstGeom prst="rect">
            <a:avLst/>
          </a:prstGeom>
        </p:spPr>
        <p:txBody>
          <a:bodyPr vert="horz" lIns="91440" tIns="45720" rIns="91440" bIns="45720" rtlCol="1" anchor="b"/>
          <a:lstStyle>
            <a:lvl1pPr algn="r" latinLnBrk="0">
              <a:defRPr lang="he-IL" sz="1200"/>
            </a:lvl1pPr>
          </a:lstStyle>
          <a:p>
            <a:pPr algn="r" rtl="1"/>
            <a:endParaRPr lang="he-IL"/>
          </a:p>
        </p:txBody>
      </p:sp>
      <p:sp>
        <p:nvSpPr>
          <p:cNvPr id="5" name="מציין מיקום מספר שקופית 4"/>
          <p:cNvSpPr>
            <a:spLocks noGrp="1"/>
          </p:cNvSpPr>
          <p:nvPr>
            <p:ph type="sldNum" sz="quarter" idx="3"/>
          </p:nvPr>
        </p:nvSpPr>
        <p:spPr>
          <a:xfrm>
            <a:off x="3884613" y="8685213"/>
            <a:ext cx="2971800" cy="458787"/>
          </a:xfrm>
          <a:prstGeom prst="rect">
            <a:avLst/>
          </a:prstGeom>
        </p:spPr>
        <p:txBody>
          <a:bodyPr vert="horz" lIns="91440" tIns="45720" rIns="91440" bIns="45720" rtlCol="1" anchor="b"/>
          <a:lstStyle>
            <a:lvl1pPr algn="r" latinLnBrk="0">
              <a:defRPr lang="he-IL" sz="1200"/>
            </a:lvl1pPr>
          </a:lstStyle>
          <a:p>
            <a:pPr algn="r" rtl="1"/>
            <a:fld id="{51C54FC3-7019-4130-999F-2934A1BA0844}" type="slidenum">
              <a:rPr lang="he-IL" smtClean="0"/>
              <a:t>‹#›</a:t>
            </a:fld>
            <a:endParaRPr lang="he-IL"/>
          </a:p>
        </p:txBody>
      </p:sp>
    </p:spTree>
    <p:extLst>
      <p:ext uri="{BB962C8B-B14F-4D97-AF65-F5344CB8AC3E}">
        <p14:creationId xmlns:p14="http://schemas.microsoft.com/office/powerpoint/2010/main" val="2560433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כותרת עליונה 1"/>
          <p:cNvSpPr>
            <a:spLocks noGrp="1"/>
          </p:cNvSpPr>
          <p:nvPr>
            <p:ph type="hdr" sz="quarter"/>
          </p:nvPr>
        </p:nvSpPr>
        <p:spPr>
          <a:xfrm>
            <a:off x="0" y="0"/>
            <a:ext cx="2971800" cy="458788"/>
          </a:xfrm>
          <a:prstGeom prst="rect">
            <a:avLst/>
          </a:prstGeom>
        </p:spPr>
        <p:txBody>
          <a:bodyPr vert="horz" lIns="91440" tIns="45720" rIns="91440" bIns="45720" rtlCol="1"/>
          <a:lstStyle>
            <a:lvl1pPr algn="r" latinLnBrk="0">
              <a:defRPr lang="he-IL" sz="1200"/>
            </a:lvl1pPr>
          </a:lstStyle>
          <a:p>
            <a:pPr algn="r" rtl="1"/>
            <a:endParaRPr lang="he-IL"/>
          </a:p>
        </p:txBody>
      </p:sp>
      <p:sp>
        <p:nvSpPr>
          <p:cNvPr id="3" name="מציין מיקום תאריך 2"/>
          <p:cNvSpPr>
            <a:spLocks noGrp="1"/>
          </p:cNvSpPr>
          <p:nvPr>
            <p:ph type="dt" idx="1"/>
          </p:nvPr>
        </p:nvSpPr>
        <p:spPr>
          <a:xfrm>
            <a:off x="3884613" y="0"/>
            <a:ext cx="2971800" cy="458788"/>
          </a:xfrm>
          <a:prstGeom prst="rect">
            <a:avLst/>
          </a:prstGeom>
        </p:spPr>
        <p:txBody>
          <a:bodyPr vert="horz" lIns="91440" tIns="45720" rIns="91440" bIns="45720" rtlCol="1"/>
          <a:lstStyle>
            <a:lvl1pPr algn="r" latinLnBrk="0">
              <a:defRPr lang="he-IL" sz="1200"/>
            </a:lvl1pPr>
          </a:lstStyle>
          <a:p>
            <a:pPr algn="r" rtl="1"/>
            <a:fld id="{26F8C37A-3116-4396-BF80-C7455E378427}" type="datetimeFigureOut">
              <a:t>ה'/אב/תשע"ג</a:t>
            </a:fld>
            <a:endParaRPr lang="he-IL"/>
          </a:p>
        </p:txBody>
      </p:sp>
      <p:sp>
        <p:nvSpPr>
          <p:cNvPr id="4" name="מציין מיקום תמונת שקופית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1" anchor="ctr"/>
          <a:lstStyle/>
          <a:p>
            <a:pPr algn="r" rtl="1"/>
            <a:endParaRPr lang="he-IL"/>
          </a:p>
        </p:txBody>
      </p:sp>
      <p:sp>
        <p:nvSpPr>
          <p:cNvPr id="5" name="מציין מיקום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lgn="r" rtl="1"/>
            <a:r>
              <a:rPr lang="he-IL"/>
              <a:t>לחץ כדי לערוך סגנונות טקסט של תבנית בסיס</a:t>
            </a:r>
          </a:p>
          <a:p>
            <a:pPr lvl="1" algn="r" rtl="1"/>
            <a:r>
              <a:rPr lang="he-IL"/>
              <a:t>רמה שניה</a:t>
            </a:r>
          </a:p>
          <a:p>
            <a:pPr lvl="2" algn="r" rtl="1"/>
            <a:r>
              <a:rPr lang="he-IL"/>
              <a:t>רמה שלישית</a:t>
            </a:r>
          </a:p>
          <a:p>
            <a:pPr lvl="3" algn="r" rtl="1"/>
            <a:r>
              <a:rPr lang="he-IL"/>
              <a:t>רמה רביעית</a:t>
            </a:r>
          </a:p>
          <a:p>
            <a:pPr lvl="4" algn="r" rtl="1"/>
            <a:r>
              <a:rPr lang="he-IL"/>
              <a:t>רמה חמישית</a:t>
            </a:r>
          </a:p>
        </p:txBody>
      </p:sp>
      <p:sp>
        <p:nvSpPr>
          <p:cNvPr id="6" name="מציין מיקום כותרת תחתונה 5"/>
          <p:cNvSpPr>
            <a:spLocks noGrp="1"/>
          </p:cNvSpPr>
          <p:nvPr>
            <p:ph type="ftr" sz="quarter" idx="4"/>
          </p:nvPr>
        </p:nvSpPr>
        <p:spPr>
          <a:xfrm>
            <a:off x="0" y="8685213"/>
            <a:ext cx="2971800" cy="458787"/>
          </a:xfrm>
          <a:prstGeom prst="rect">
            <a:avLst/>
          </a:prstGeom>
        </p:spPr>
        <p:txBody>
          <a:bodyPr vert="horz" lIns="91440" tIns="45720" rIns="91440" bIns="45720" rtlCol="1" anchor="b"/>
          <a:lstStyle>
            <a:lvl1pPr algn="r" latinLnBrk="0">
              <a:defRPr lang="he-IL" sz="1200"/>
            </a:lvl1pPr>
          </a:lstStyle>
          <a:p>
            <a:pPr algn="r" rtl="1"/>
            <a:endParaRPr lang="he-IL"/>
          </a:p>
        </p:txBody>
      </p:sp>
      <p:sp>
        <p:nvSpPr>
          <p:cNvPr id="7" name="מציין מיקום מספר שקופית 6"/>
          <p:cNvSpPr>
            <a:spLocks noGrp="1"/>
          </p:cNvSpPr>
          <p:nvPr>
            <p:ph type="sldNum" sz="quarter" idx="5"/>
          </p:nvPr>
        </p:nvSpPr>
        <p:spPr>
          <a:xfrm>
            <a:off x="3884613" y="8685213"/>
            <a:ext cx="2971800" cy="458787"/>
          </a:xfrm>
          <a:prstGeom prst="rect">
            <a:avLst/>
          </a:prstGeom>
        </p:spPr>
        <p:txBody>
          <a:bodyPr vert="horz" lIns="91440" tIns="45720" rIns="91440" bIns="45720" rtlCol="1" anchor="b"/>
          <a:lstStyle>
            <a:lvl1pPr algn="r" latinLnBrk="0">
              <a:defRPr lang="he-IL" sz="1200"/>
            </a:lvl1pPr>
          </a:lstStyle>
          <a:p>
            <a:pPr algn="r" rtl="1"/>
            <a:fld id="{FB1DC21C-4BBA-449A-9AC6-2347AA4403EC}" type="slidenum">
              <a:t>‹#›</a:t>
            </a:fld>
            <a:endParaRPr lang="he-IL"/>
          </a:p>
        </p:txBody>
      </p:sp>
    </p:spTree>
    <p:extLst>
      <p:ext uri="{BB962C8B-B14F-4D97-AF65-F5344CB8AC3E}">
        <p14:creationId xmlns:p14="http://schemas.microsoft.com/office/powerpoint/2010/main" val="1941775366"/>
      </p:ext>
    </p:extLst>
  </p:cSld>
  <p:clrMap bg1="lt1" tx1="dk1" bg2="lt2" tx2="dk2" accent1="accent1" accent2="accent2" accent3="accent3" accent4="accent4" accent5="accent5" accent6="accent6" hlink="hlink" folHlink="folHlink"/>
  <p:notesStyle>
    <a:lvl1pPr marL="0" algn="r" defTabSz="914400" rtl="0" eaLnBrk="1" latinLnBrk="0" hangingPunct="1">
      <a:defRPr lang="he-IL" sz="1200" kern="1200">
        <a:solidFill>
          <a:schemeClr val="tx1"/>
        </a:solidFill>
        <a:latin typeface="+mn-lt"/>
        <a:ea typeface="+mn-ea"/>
        <a:cs typeface="+mn-cs"/>
      </a:defRPr>
    </a:lvl1pPr>
    <a:lvl2pPr marL="457200" algn="r" defTabSz="914400" rtl="0" eaLnBrk="1" latinLnBrk="0" hangingPunct="1">
      <a:defRPr lang="he-IL" sz="1200" kern="1200">
        <a:solidFill>
          <a:schemeClr val="tx1"/>
        </a:solidFill>
        <a:latin typeface="+mn-lt"/>
        <a:ea typeface="+mn-ea"/>
        <a:cs typeface="+mn-cs"/>
      </a:defRPr>
    </a:lvl2pPr>
    <a:lvl3pPr marL="914400" algn="r" defTabSz="914400" rtl="0" eaLnBrk="1" latinLnBrk="0" hangingPunct="1">
      <a:defRPr lang="he-IL" sz="1200" kern="1200">
        <a:solidFill>
          <a:schemeClr val="tx1"/>
        </a:solidFill>
        <a:latin typeface="+mn-lt"/>
        <a:ea typeface="+mn-ea"/>
        <a:cs typeface="+mn-cs"/>
      </a:defRPr>
    </a:lvl3pPr>
    <a:lvl4pPr marL="1371600" algn="r" defTabSz="914400" rtl="0" eaLnBrk="1" latinLnBrk="0" hangingPunct="1">
      <a:defRPr lang="he-IL" sz="1200" kern="1200">
        <a:solidFill>
          <a:schemeClr val="tx1"/>
        </a:solidFill>
        <a:latin typeface="+mn-lt"/>
        <a:ea typeface="+mn-ea"/>
        <a:cs typeface="+mn-cs"/>
      </a:defRPr>
    </a:lvl4pPr>
    <a:lvl5pPr marL="1828800" algn="r" defTabSz="914400" rtl="0" eaLnBrk="1" latinLnBrk="0" hangingPunct="1">
      <a:defRPr lang="he-IL" sz="1200" kern="1200">
        <a:solidFill>
          <a:schemeClr val="tx1"/>
        </a:solidFill>
        <a:latin typeface="+mn-lt"/>
        <a:ea typeface="+mn-ea"/>
        <a:cs typeface="+mn-cs"/>
      </a:defRPr>
    </a:lvl5pPr>
    <a:lvl6pPr marL="2286000" algn="r" defTabSz="914400" rtl="0" eaLnBrk="1" latinLnBrk="0" hangingPunct="1">
      <a:defRPr lang="he-IL" sz="1200" kern="1200">
        <a:solidFill>
          <a:schemeClr val="tx1"/>
        </a:solidFill>
        <a:latin typeface="+mn-lt"/>
        <a:ea typeface="+mn-ea"/>
        <a:cs typeface="+mn-cs"/>
      </a:defRPr>
    </a:lvl6pPr>
    <a:lvl7pPr marL="2743200" algn="r" defTabSz="914400" rtl="0" eaLnBrk="1" latinLnBrk="0" hangingPunct="1">
      <a:defRPr lang="he-IL" sz="1200" kern="1200">
        <a:solidFill>
          <a:schemeClr val="tx1"/>
        </a:solidFill>
        <a:latin typeface="+mn-lt"/>
        <a:ea typeface="+mn-ea"/>
        <a:cs typeface="+mn-cs"/>
      </a:defRPr>
    </a:lvl7pPr>
    <a:lvl8pPr marL="3200400" algn="r" defTabSz="914400" rtl="0" eaLnBrk="1" latinLnBrk="0" hangingPunct="1">
      <a:defRPr lang="he-IL" sz="1200" kern="1200">
        <a:solidFill>
          <a:schemeClr val="tx1"/>
        </a:solidFill>
        <a:latin typeface="+mn-lt"/>
        <a:ea typeface="+mn-ea"/>
        <a:cs typeface="+mn-cs"/>
      </a:defRPr>
    </a:lvl8pPr>
    <a:lvl9pPr marL="3657600" algn="r" defTabSz="914400" rtl="0" eaLnBrk="1" latinLnBrk="0" hangingPunct="1">
      <a:defRPr lang="he-IL"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מונת שקופית 1"/>
          <p:cNvSpPr>
            <a:spLocks noGrp="1" noRot="1" noChangeAspect="1"/>
          </p:cNvSpPr>
          <p:nvPr>
            <p:ph type="sldImg"/>
          </p:nvPr>
        </p:nvSpPr>
        <p:spPr/>
      </p:sp>
      <p:sp>
        <p:nvSpPr>
          <p:cNvPr id="4" name="מציין מיקום מספר שקופית 3"/>
          <p:cNvSpPr>
            <a:spLocks noGrp="1"/>
          </p:cNvSpPr>
          <p:nvPr>
            <p:ph type="sldNum" sz="quarter" idx="10"/>
          </p:nvPr>
        </p:nvSpPr>
        <p:spPr/>
        <p:txBody>
          <a:bodyPr/>
          <a:lstStyle/>
          <a:p>
            <a:pPr algn="r" rtl="1"/>
            <a:fld id="{FB1DC21C-4BBA-449A-9AC6-2347AA4403EC}" type="slidenum">
              <a:rPr lang="he-IL" smtClean="0"/>
              <a:t>1</a:t>
            </a:fld>
            <a:endParaRPr lang="he-IL"/>
          </a:p>
        </p:txBody>
      </p:sp>
      <p:sp>
        <p:nvSpPr>
          <p:cNvPr id="5" name="מציין מיקום הערות 4"/>
          <p:cNvSpPr>
            <a:spLocks noGrp="1"/>
          </p:cNvSpPr>
          <p:nvPr>
            <p:ph type="body" sz="quarter" idx="11"/>
          </p:nvPr>
        </p:nvSpPr>
        <p:spPr/>
        <p:txBody>
          <a:bodyPr/>
          <a:lstStyle/>
          <a:p>
            <a:pPr algn="r" rtl="1"/>
            <a:r>
              <a:rPr lang="he-IL" dirty="0">
                <a:latin typeface="Tahoma" panose="020B0604030504040204" pitchFamily="34" charset="0"/>
                <a:ea typeface="Tahoma" panose="020B0604030504040204" pitchFamily="34" charset="0"/>
                <a:cs typeface="Tahoma" panose="020B0604030504040204" pitchFamily="34" charset="0"/>
              </a:rPr>
              <a:t>כדי לשנות הזמנה זו, בחר את טקסט הדוגמה והזן את פרטי האירוע שלך. לחלופין, אם אתה מעדיף להתחיל מדף נקי, לחץ על לחצן 'שקופית חדשה' בכרטיסיה 'בית' כדי להוסיף עמוד חדש של הזמנות. כעת הזן את הטקסט שלך במצייני המיקום הריקים.</a:t>
            </a:r>
          </a:p>
        </p:txBody>
      </p:sp>
    </p:spTree>
    <p:extLst>
      <p:ext uri="{BB962C8B-B14F-4D97-AF65-F5344CB8AC3E}">
        <p14:creationId xmlns:p14="http://schemas.microsoft.com/office/powerpoint/2010/main" val="27507008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 הזמנות">
    <p:spTree>
      <p:nvGrpSpPr>
        <p:cNvPr id="1" name=""/>
        <p:cNvGrpSpPr/>
        <p:nvPr/>
      </p:nvGrpSpPr>
      <p:grpSpPr>
        <a:xfrm>
          <a:off x="0" y="0"/>
          <a:ext cx="0" cy="0"/>
          <a:chOff x="0" y="0"/>
          <a:chExt cx="0" cy="0"/>
        </a:xfrm>
      </p:grpSpPr>
      <p:sp>
        <p:nvSpPr>
          <p:cNvPr id="43" name="מלבן 5"/>
          <p:cNvSpPr>
            <a:spLocks noChangeArrowheads="1"/>
          </p:cNvSpPr>
          <p:nvPr userDrawn="1"/>
        </p:nvSpPr>
        <p:spPr bwMode="auto">
          <a:xfrm>
            <a:off x="1143000" y="1167893"/>
            <a:ext cx="5486400" cy="3657600"/>
          </a:xfrm>
          <a:prstGeom prst="rect">
            <a:avLst/>
          </a:prstGeom>
          <a:solidFill>
            <a:schemeClr val="tx1"/>
          </a:solidFill>
          <a:ln>
            <a:noFill/>
          </a:ln>
        </p:spPr>
        <p:txBody>
          <a:bodyPr vert="horz" wrap="square" lIns="91440" tIns="45720" rIns="91440" bIns="45720" numCol="1" anchor="t" anchorCtr="0" compatLnSpc="1">
            <a:prstTxWarp prst="textNoShape">
              <a:avLst/>
            </a:prstTxWarp>
          </a:bodyPr>
          <a:lstStyle/>
          <a:p>
            <a:pPr algn="r" rtl="1"/>
            <a:endParaRPr lang="he-IL">
              <a:latin typeface="Tahoma" panose="020B0604030504040204" pitchFamily="34" charset="0"/>
              <a:ea typeface="Tahoma" panose="020B0604030504040204" pitchFamily="34" charset="0"/>
              <a:cs typeface="Tahoma" panose="020B0604030504040204" pitchFamily="34" charset="0"/>
            </a:endParaRPr>
          </a:p>
        </p:txBody>
      </p:sp>
      <p:pic>
        <p:nvPicPr>
          <p:cNvPr id="44" name="תמונה 43"/>
          <p:cNvPicPr preferRelativeResize="0">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1143000" y="1167893"/>
            <a:ext cx="5486400" cy="3655907"/>
          </a:xfrm>
          <a:prstGeom prst="rect">
            <a:avLst/>
          </a:prstGeom>
        </p:spPr>
      </p:pic>
      <p:sp>
        <p:nvSpPr>
          <p:cNvPr id="45" name="מלבן 5"/>
          <p:cNvSpPr>
            <a:spLocks noChangeArrowheads="1"/>
          </p:cNvSpPr>
          <p:nvPr userDrawn="1"/>
        </p:nvSpPr>
        <p:spPr bwMode="auto">
          <a:xfrm>
            <a:off x="1143000" y="1849294"/>
            <a:ext cx="5486400" cy="22832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algn="r" rtl="1"/>
            <a:endParaRPr lang="he-IL">
              <a:latin typeface="Tahoma" panose="020B0604030504040204" pitchFamily="34" charset="0"/>
              <a:ea typeface="Tahoma" panose="020B0604030504040204" pitchFamily="34" charset="0"/>
              <a:cs typeface="Tahoma" panose="020B0604030504040204" pitchFamily="34" charset="0"/>
            </a:endParaRPr>
          </a:p>
        </p:txBody>
      </p:sp>
      <p:sp>
        <p:nvSpPr>
          <p:cNvPr id="46" name="צורה חופשית 13"/>
          <p:cNvSpPr>
            <a:spLocks/>
          </p:cNvSpPr>
          <p:nvPr userDrawn="1"/>
        </p:nvSpPr>
        <p:spPr bwMode="auto">
          <a:xfrm>
            <a:off x="1435458" y="1386461"/>
            <a:ext cx="4901486" cy="3222329"/>
          </a:xfrm>
          <a:custGeom>
            <a:avLst/>
            <a:gdLst>
              <a:gd name="T0" fmla="*/ 1779 w 1779"/>
              <a:gd name="T1" fmla="*/ 771 h 1542"/>
              <a:gd name="T2" fmla="*/ 1713 w 1779"/>
              <a:gd name="T3" fmla="*/ 489 h 1542"/>
              <a:gd name="T4" fmla="*/ 1594 w 1779"/>
              <a:gd name="T5" fmla="*/ 356 h 1542"/>
              <a:gd name="T6" fmla="*/ 1415 w 1779"/>
              <a:gd name="T7" fmla="*/ 95 h 1542"/>
              <a:gd name="T8" fmla="*/ 889 w 1779"/>
              <a:gd name="T9" fmla="*/ 0 h 1542"/>
              <a:gd name="T10" fmla="*/ 364 w 1779"/>
              <a:gd name="T11" fmla="*/ 95 h 1542"/>
              <a:gd name="T12" fmla="*/ 185 w 1779"/>
              <a:gd name="T13" fmla="*/ 356 h 1542"/>
              <a:gd name="T14" fmla="*/ 65 w 1779"/>
              <a:gd name="T15" fmla="*/ 489 h 1542"/>
              <a:gd name="T16" fmla="*/ 0 w 1779"/>
              <a:gd name="T17" fmla="*/ 771 h 1542"/>
              <a:gd name="T18" fmla="*/ 65 w 1779"/>
              <a:gd name="T19" fmla="*/ 1053 h 1542"/>
              <a:gd name="T20" fmla="*/ 185 w 1779"/>
              <a:gd name="T21" fmla="*/ 1186 h 1542"/>
              <a:gd name="T22" fmla="*/ 364 w 1779"/>
              <a:gd name="T23" fmla="*/ 1447 h 1542"/>
              <a:gd name="T24" fmla="*/ 889 w 1779"/>
              <a:gd name="T25" fmla="*/ 1542 h 1542"/>
              <a:gd name="T26" fmla="*/ 1415 w 1779"/>
              <a:gd name="T27" fmla="*/ 1447 h 1542"/>
              <a:gd name="T28" fmla="*/ 1594 w 1779"/>
              <a:gd name="T29" fmla="*/ 1186 h 1542"/>
              <a:gd name="T30" fmla="*/ 1713 w 1779"/>
              <a:gd name="T31" fmla="*/ 1053 h 1542"/>
              <a:gd name="T32" fmla="*/ 1779 w 1779"/>
              <a:gd name="T33" fmla="*/ 771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79" h="1542">
                <a:moveTo>
                  <a:pt x="1779" y="771"/>
                </a:moveTo>
                <a:cubicBezTo>
                  <a:pt x="1660" y="706"/>
                  <a:pt x="1717" y="658"/>
                  <a:pt x="1713" y="489"/>
                </a:cubicBezTo>
                <a:cubicBezTo>
                  <a:pt x="1709" y="319"/>
                  <a:pt x="1594" y="356"/>
                  <a:pt x="1594" y="356"/>
                </a:cubicBezTo>
                <a:cubicBezTo>
                  <a:pt x="1594" y="356"/>
                  <a:pt x="1712" y="88"/>
                  <a:pt x="1415" y="95"/>
                </a:cubicBezTo>
                <a:cubicBezTo>
                  <a:pt x="1117" y="102"/>
                  <a:pt x="971" y="279"/>
                  <a:pt x="889" y="0"/>
                </a:cubicBezTo>
                <a:cubicBezTo>
                  <a:pt x="808" y="279"/>
                  <a:pt x="661" y="102"/>
                  <a:pt x="364" y="95"/>
                </a:cubicBezTo>
                <a:cubicBezTo>
                  <a:pt x="66" y="88"/>
                  <a:pt x="185" y="356"/>
                  <a:pt x="185" y="356"/>
                </a:cubicBezTo>
                <a:cubicBezTo>
                  <a:pt x="185" y="356"/>
                  <a:pt x="69" y="319"/>
                  <a:pt x="65" y="489"/>
                </a:cubicBezTo>
                <a:cubicBezTo>
                  <a:pt x="61" y="658"/>
                  <a:pt x="118" y="706"/>
                  <a:pt x="0" y="771"/>
                </a:cubicBezTo>
                <a:cubicBezTo>
                  <a:pt x="118" y="836"/>
                  <a:pt x="61" y="884"/>
                  <a:pt x="65" y="1053"/>
                </a:cubicBezTo>
                <a:cubicBezTo>
                  <a:pt x="69" y="1223"/>
                  <a:pt x="185" y="1186"/>
                  <a:pt x="185" y="1186"/>
                </a:cubicBezTo>
                <a:cubicBezTo>
                  <a:pt x="185" y="1186"/>
                  <a:pt x="66" y="1454"/>
                  <a:pt x="364" y="1447"/>
                </a:cubicBezTo>
                <a:cubicBezTo>
                  <a:pt x="661" y="1440"/>
                  <a:pt x="808" y="1263"/>
                  <a:pt x="889" y="1542"/>
                </a:cubicBezTo>
                <a:cubicBezTo>
                  <a:pt x="971" y="1263"/>
                  <a:pt x="1117" y="1440"/>
                  <a:pt x="1415" y="1447"/>
                </a:cubicBezTo>
                <a:cubicBezTo>
                  <a:pt x="1712" y="1454"/>
                  <a:pt x="1594" y="1186"/>
                  <a:pt x="1594" y="1186"/>
                </a:cubicBezTo>
                <a:cubicBezTo>
                  <a:pt x="1594" y="1186"/>
                  <a:pt x="1709" y="1223"/>
                  <a:pt x="1713" y="1053"/>
                </a:cubicBezTo>
                <a:cubicBezTo>
                  <a:pt x="1717" y="884"/>
                  <a:pt x="1660" y="836"/>
                  <a:pt x="1779" y="771"/>
                </a:cubicBezTo>
                <a:close/>
              </a:path>
            </a:pathLst>
          </a:custGeom>
          <a:solidFill>
            <a:schemeClr val="bg1"/>
          </a:solidFill>
          <a:ln w="88900">
            <a:solidFill>
              <a:schemeClr val="accent1"/>
            </a:solidFill>
            <a:miter lim="800000"/>
          </a:ln>
          <a:effectLst>
            <a:outerShdw blurRad="863600" dir="5400000" algn="ctr" rotWithShape="0">
              <a:prstClr val="black">
                <a:alpha val="75000"/>
              </a:prstClr>
            </a:outerShdw>
          </a:effectLst>
        </p:spPr>
        <p:txBody>
          <a:bodyPr vert="horz" wrap="square" lIns="91440" tIns="45720" rIns="91440" bIns="45720" numCol="1" anchor="t" anchorCtr="0" compatLnSpc="1">
            <a:prstTxWarp prst="textNoShape">
              <a:avLst/>
            </a:prstTxWarp>
          </a:bodyPr>
          <a:lstStyle/>
          <a:p>
            <a:pPr algn="r" rtl="1"/>
            <a:endParaRPr lang="he-IL">
              <a:latin typeface="Tahoma" panose="020B0604030504040204" pitchFamily="34" charset="0"/>
              <a:ea typeface="Tahoma" panose="020B0604030504040204" pitchFamily="34" charset="0"/>
              <a:cs typeface="Tahoma" panose="020B0604030504040204" pitchFamily="34" charset="0"/>
            </a:endParaRPr>
          </a:p>
        </p:txBody>
      </p:sp>
      <p:sp>
        <p:nvSpPr>
          <p:cNvPr id="47" name="מציין מיקום טקסט 37"/>
          <p:cNvSpPr>
            <a:spLocks noGrp="1"/>
          </p:cNvSpPr>
          <p:nvPr>
            <p:ph type="body" sz="quarter" idx="10" hasCustomPrompt="1"/>
          </p:nvPr>
        </p:nvSpPr>
        <p:spPr>
          <a:xfrm>
            <a:off x="2017154" y="1744584"/>
            <a:ext cx="3738092" cy="1046408"/>
          </a:xfrm>
        </p:spPr>
        <p:txBody>
          <a:bodyPr anchor="ctr">
            <a:noAutofit/>
          </a:bodyPr>
          <a:lstStyle>
            <a:lvl1pPr marL="0" indent="0" algn="r" latinLnBrk="0">
              <a:lnSpc>
                <a:spcPct val="100000"/>
              </a:lnSpc>
              <a:spcBef>
                <a:spcPts val="0"/>
              </a:spcBef>
              <a:buNone/>
              <a:defRPr lang="he-IL" sz="2800" cap="none" baseline="0">
                <a:solidFill>
                  <a:schemeClr val="tx1"/>
                </a:solidFill>
                <a:effectLst>
                  <a:outerShdw dist="38100" dir="8100000" algn="ctr" rotWithShape="0">
                    <a:schemeClr val="bg2">
                      <a:lumMod val="75000"/>
                    </a:schemeClr>
                  </a:outerShdw>
                </a:effectLst>
                <a:latin typeface="Tahoma" panose="020B0604030504040204" pitchFamily="34" charset="0"/>
                <a:ea typeface="Tahoma" panose="020B0604030504040204" pitchFamily="34" charset="0"/>
                <a:cs typeface="Tahoma" panose="020B0604030504040204" pitchFamily="34" charset="0"/>
              </a:defRPr>
            </a:lvl1pPr>
            <a:lvl2pPr marL="388620" indent="0" algn="r" latinLnBrk="0">
              <a:buNone/>
              <a:defRPr lang="he-IL" sz="2800" cap="all" baseline="0">
                <a:solidFill>
                  <a:schemeClr val="bg1"/>
                </a:solidFill>
                <a:latin typeface="+mj-lt"/>
              </a:defRPr>
            </a:lvl2pPr>
            <a:lvl3pPr marL="777240" indent="0" algn="r" latinLnBrk="0">
              <a:buNone/>
              <a:defRPr lang="he-IL" sz="2800" cap="all" baseline="0">
                <a:solidFill>
                  <a:schemeClr val="bg1"/>
                </a:solidFill>
                <a:latin typeface="+mj-lt"/>
              </a:defRPr>
            </a:lvl3pPr>
            <a:lvl4pPr marL="1165860" indent="0" algn="r" latinLnBrk="0">
              <a:buNone/>
              <a:defRPr lang="he-IL" sz="2800" cap="all" baseline="0">
                <a:solidFill>
                  <a:schemeClr val="bg1"/>
                </a:solidFill>
                <a:latin typeface="+mj-lt"/>
              </a:defRPr>
            </a:lvl4pPr>
            <a:lvl5pPr marL="1554480" indent="0" algn="r" latinLnBrk="0">
              <a:buNone/>
              <a:defRPr lang="he-IL" sz="2800" cap="all" baseline="0">
                <a:solidFill>
                  <a:schemeClr val="bg1"/>
                </a:solidFill>
                <a:latin typeface="+mj-lt"/>
              </a:defRPr>
            </a:lvl5pPr>
          </a:lstStyle>
          <a:p>
            <a:pPr lvl="0" algn="r" rtl="1"/>
            <a:r>
              <a:rPr lang="he-IL"/>
              <a:t>לחץ כדי להוסיף טקסט</a:t>
            </a:r>
          </a:p>
        </p:txBody>
      </p:sp>
      <p:sp>
        <p:nvSpPr>
          <p:cNvPr id="48" name="מציין מיקום טקסט 37"/>
          <p:cNvSpPr>
            <a:spLocks noGrp="1"/>
          </p:cNvSpPr>
          <p:nvPr>
            <p:ph type="body" sz="quarter" idx="11" hasCustomPrompt="1"/>
          </p:nvPr>
        </p:nvSpPr>
        <p:spPr>
          <a:xfrm>
            <a:off x="2017154" y="2790992"/>
            <a:ext cx="3738092" cy="630528"/>
          </a:xfrm>
        </p:spPr>
        <p:txBody>
          <a:bodyPr anchor="ctr">
            <a:noAutofit/>
          </a:bodyPr>
          <a:lstStyle>
            <a:lvl1pPr marL="0" indent="0" algn="r" latinLnBrk="0">
              <a:lnSpc>
                <a:spcPct val="100000"/>
              </a:lnSpc>
              <a:spcBef>
                <a:spcPts val="0"/>
              </a:spcBef>
              <a:buNone/>
              <a:defRPr lang="he-IL" sz="1600" cap="none" baseline="0">
                <a:solidFill>
                  <a:schemeClr val="accent1"/>
                </a:solidFill>
                <a:effectLst/>
                <a:latin typeface="Tahoma" panose="020B0604030504040204" pitchFamily="34" charset="0"/>
                <a:ea typeface="Tahoma" panose="020B0604030504040204" pitchFamily="34" charset="0"/>
                <a:cs typeface="Tahoma" panose="020B0604030504040204" pitchFamily="34" charset="0"/>
              </a:defRPr>
            </a:lvl1pPr>
            <a:lvl2pPr marL="388620" indent="0" algn="r" latinLnBrk="0">
              <a:buNone/>
              <a:defRPr lang="he-IL" sz="2800" cap="all" baseline="0">
                <a:solidFill>
                  <a:schemeClr val="bg1"/>
                </a:solidFill>
                <a:latin typeface="+mj-lt"/>
              </a:defRPr>
            </a:lvl2pPr>
            <a:lvl3pPr marL="777240" indent="0" algn="r" latinLnBrk="0">
              <a:buNone/>
              <a:defRPr lang="he-IL" sz="2800" cap="all" baseline="0">
                <a:solidFill>
                  <a:schemeClr val="bg1"/>
                </a:solidFill>
                <a:latin typeface="+mj-lt"/>
              </a:defRPr>
            </a:lvl3pPr>
            <a:lvl4pPr marL="1165860" indent="0" algn="r" latinLnBrk="0">
              <a:buNone/>
              <a:defRPr lang="he-IL" sz="2800" cap="all" baseline="0">
                <a:solidFill>
                  <a:schemeClr val="bg1"/>
                </a:solidFill>
                <a:latin typeface="+mj-lt"/>
              </a:defRPr>
            </a:lvl4pPr>
            <a:lvl5pPr marL="1554480" indent="0" algn="r" latinLnBrk="0">
              <a:buNone/>
              <a:defRPr lang="he-IL" sz="2800" cap="all" baseline="0">
                <a:solidFill>
                  <a:schemeClr val="bg1"/>
                </a:solidFill>
                <a:latin typeface="+mj-lt"/>
              </a:defRPr>
            </a:lvl5pPr>
          </a:lstStyle>
          <a:p>
            <a:pPr lvl="0" algn="r" rtl="1"/>
            <a:r>
              <a:rPr lang="he-IL"/>
              <a:t>לחץ כדי להוסיף טקסט</a:t>
            </a:r>
          </a:p>
        </p:txBody>
      </p:sp>
      <p:sp>
        <p:nvSpPr>
          <p:cNvPr id="49" name="מציין מיקום טקסט 37"/>
          <p:cNvSpPr>
            <a:spLocks noGrp="1"/>
          </p:cNvSpPr>
          <p:nvPr>
            <p:ph type="body" sz="quarter" idx="12" hasCustomPrompt="1"/>
          </p:nvPr>
        </p:nvSpPr>
        <p:spPr>
          <a:xfrm>
            <a:off x="2017154" y="3481891"/>
            <a:ext cx="3738092" cy="804359"/>
          </a:xfrm>
        </p:spPr>
        <p:txBody>
          <a:bodyPr anchor="t">
            <a:noAutofit/>
          </a:bodyPr>
          <a:lstStyle>
            <a:lvl1pPr marL="0" indent="0" algn="r" latinLnBrk="0">
              <a:lnSpc>
                <a:spcPct val="100000"/>
              </a:lnSpc>
              <a:spcBef>
                <a:spcPts val="300"/>
              </a:spcBef>
              <a:buNone/>
              <a:defRPr lang="he-IL" sz="1100" cap="none" baseline="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a:lvl2pPr marL="388620" indent="0" algn="r" latinLnBrk="0">
              <a:buNone/>
              <a:defRPr lang="he-IL" sz="2800" cap="all" baseline="0">
                <a:solidFill>
                  <a:schemeClr val="bg1"/>
                </a:solidFill>
                <a:latin typeface="+mj-lt"/>
              </a:defRPr>
            </a:lvl2pPr>
            <a:lvl3pPr marL="777240" indent="0" algn="r" latinLnBrk="0">
              <a:buNone/>
              <a:defRPr lang="he-IL" sz="2800" cap="all" baseline="0">
                <a:solidFill>
                  <a:schemeClr val="bg1"/>
                </a:solidFill>
                <a:latin typeface="+mj-lt"/>
              </a:defRPr>
            </a:lvl3pPr>
            <a:lvl4pPr marL="1165860" indent="0" algn="r" latinLnBrk="0">
              <a:buNone/>
              <a:defRPr lang="he-IL" sz="2800" cap="all" baseline="0">
                <a:solidFill>
                  <a:schemeClr val="bg1"/>
                </a:solidFill>
                <a:latin typeface="+mj-lt"/>
              </a:defRPr>
            </a:lvl4pPr>
            <a:lvl5pPr marL="1554480" indent="0" algn="r" latinLnBrk="0">
              <a:buNone/>
              <a:defRPr lang="he-IL" sz="2800" cap="all" baseline="0">
                <a:solidFill>
                  <a:schemeClr val="bg1"/>
                </a:solidFill>
                <a:latin typeface="+mj-lt"/>
              </a:defRPr>
            </a:lvl5pPr>
          </a:lstStyle>
          <a:p>
            <a:pPr lvl="0" algn="r" rtl="1"/>
            <a:r>
              <a:rPr lang="he-IL"/>
              <a:t>לחץ כדי להוסיף טקסט</a:t>
            </a:r>
          </a:p>
        </p:txBody>
      </p:sp>
      <p:sp>
        <p:nvSpPr>
          <p:cNvPr id="57" name="מלבן 5"/>
          <p:cNvSpPr>
            <a:spLocks noChangeArrowheads="1"/>
          </p:cNvSpPr>
          <p:nvPr userDrawn="1"/>
        </p:nvSpPr>
        <p:spPr bwMode="auto">
          <a:xfrm>
            <a:off x="1143000" y="5235003"/>
            <a:ext cx="5486400" cy="3657600"/>
          </a:xfrm>
          <a:prstGeom prst="rect">
            <a:avLst/>
          </a:prstGeom>
          <a:solidFill>
            <a:schemeClr val="tx1"/>
          </a:solidFill>
          <a:ln>
            <a:noFill/>
          </a:ln>
        </p:spPr>
        <p:txBody>
          <a:bodyPr vert="horz" wrap="square" lIns="91440" tIns="45720" rIns="91440" bIns="45720" numCol="1" anchor="t" anchorCtr="0" compatLnSpc="1">
            <a:prstTxWarp prst="textNoShape">
              <a:avLst/>
            </a:prstTxWarp>
          </a:bodyPr>
          <a:lstStyle/>
          <a:p>
            <a:pPr algn="r" rtl="1"/>
            <a:endParaRPr lang="he-IL">
              <a:latin typeface="Tahoma" panose="020B0604030504040204" pitchFamily="34" charset="0"/>
              <a:ea typeface="Tahoma" panose="020B0604030504040204" pitchFamily="34" charset="0"/>
              <a:cs typeface="Tahoma" panose="020B0604030504040204" pitchFamily="34" charset="0"/>
            </a:endParaRPr>
          </a:p>
        </p:txBody>
      </p:sp>
      <p:pic>
        <p:nvPicPr>
          <p:cNvPr id="58" name="תמונה 57"/>
          <p:cNvPicPr preferRelativeResize="0">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1143000" y="5235003"/>
            <a:ext cx="5486400" cy="3655907"/>
          </a:xfrm>
          <a:prstGeom prst="rect">
            <a:avLst/>
          </a:prstGeom>
        </p:spPr>
      </p:pic>
      <p:sp>
        <p:nvSpPr>
          <p:cNvPr id="59" name="מלבן 5"/>
          <p:cNvSpPr>
            <a:spLocks noChangeArrowheads="1"/>
          </p:cNvSpPr>
          <p:nvPr userDrawn="1"/>
        </p:nvSpPr>
        <p:spPr bwMode="auto">
          <a:xfrm>
            <a:off x="1143000" y="5916404"/>
            <a:ext cx="5486400" cy="22832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algn="r" rtl="1"/>
            <a:endParaRPr lang="he-IL">
              <a:latin typeface="Tahoma" panose="020B0604030504040204" pitchFamily="34" charset="0"/>
              <a:ea typeface="Tahoma" panose="020B0604030504040204" pitchFamily="34" charset="0"/>
              <a:cs typeface="Tahoma" panose="020B0604030504040204" pitchFamily="34" charset="0"/>
            </a:endParaRPr>
          </a:p>
        </p:txBody>
      </p:sp>
      <p:sp>
        <p:nvSpPr>
          <p:cNvPr id="60" name="צורה חופשית 13"/>
          <p:cNvSpPr>
            <a:spLocks/>
          </p:cNvSpPr>
          <p:nvPr userDrawn="1"/>
        </p:nvSpPr>
        <p:spPr bwMode="auto">
          <a:xfrm>
            <a:off x="1435458" y="5453571"/>
            <a:ext cx="4901486" cy="3222329"/>
          </a:xfrm>
          <a:custGeom>
            <a:avLst/>
            <a:gdLst>
              <a:gd name="T0" fmla="*/ 1779 w 1779"/>
              <a:gd name="T1" fmla="*/ 771 h 1542"/>
              <a:gd name="T2" fmla="*/ 1713 w 1779"/>
              <a:gd name="T3" fmla="*/ 489 h 1542"/>
              <a:gd name="T4" fmla="*/ 1594 w 1779"/>
              <a:gd name="T5" fmla="*/ 356 h 1542"/>
              <a:gd name="T6" fmla="*/ 1415 w 1779"/>
              <a:gd name="T7" fmla="*/ 95 h 1542"/>
              <a:gd name="T8" fmla="*/ 889 w 1779"/>
              <a:gd name="T9" fmla="*/ 0 h 1542"/>
              <a:gd name="T10" fmla="*/ 364 w 1779"/>
              <a:gd name="T11" fmla="*/ 95 h 1542"/>
              <a:gd name="T12" fmla="*/ 185 w 1779"/>
              <a:gd name="T13" fmla="*/ 356 h 1542"/>
              <a:gd name="T14" fmla="*/ 65 w 1779"/>
              <a:gd name="T15" fmla="*/ 489 h 1542"/>
              <a:gd name="T16" fmla="*/ 0 w 1779"/>
              <a:gd name="T17" fmla="*/ 771 h 1542"/>
              <a:gd name="T18" fmla="*/ 65 w 1779"/>
              <a:gd name="T19" fmla="*/ 1053 h 1542"/>
              <a:gd name="T20" fmla="*/ 185 w 1779"/>
              <a:gd name="T21" fmla="*/ 1186 h 1542"/>
              <a:gd name="T22" fmla="*/ 364 w 1779"/>
              <a:gd name="T23" fmla="*/ 1447 h 1542"/>
              <a:gd name="T24" fmla="*/ 889 w 1779"/>
              <a:gd name="T25" fmla="*/ 1542 h 1542"/>
              <a:gd name="T26" fmla="*/ 1415 w 1779"/>
              <a:gd name="T27" fmla="*/ 1447 h 1542"/>
              <a:gd name="T28" fmla="*/ 1594 w 1779"/>
              <a:gd name="T29" fmla="*/ 1186 h 1542"/>
              <a:gd name="T30" fmla="*/ 1713 w 1779"/>
              <a:gd name="T31" fmla="*/ 1053 h 1542"/>
              <a:gd name="T32" fmla="*/ 1779 w 1779"/>
              <a:gd name="T33" fmla="*/ 771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79" h="1542">
                <a:moveTo>
                  <a:pt x="1779" y="771"/>
                </a:moveTo>
                <a:cubicBezTo>
                  <a:pt x="1660" y="706"/>
                  <a:pt x="1717" y="658"/>
                  <a:pt x="1713" y="489"/>
                </a:cubicBezTo>
                <a:cubicBezTo>
                  <a:pt x="1709" y="319"/>
                  <a:pt x="1594" y="356"/>
                  <a:pt x="1594" y="356"/>
                </a:cubicBezTo>
                <a:cubicBezTo>
                  <a:pt x="1594" y="356"/>
                  <a:pt x="1712" y="88"/>
                  <a:pt x="1415" y="95"/>
                </a:cubicBezTo>
                <a:cubicBezTo>
                  <a:pt x="1117" y="102"/>
                  <a:pt x="971" y="279"/>
                  <a:pt x="889" y="0"/>
                </a:cubicBezTo>
                <a:cubicBezTo>
                  <a:pt x="808" y="279"/>
                  <a:pt x="661" y="102"/>
                  <a:pt x="364" y="95"/>
                </a:cubicBezTo>
                <a:cubicBezTo>
                  <a:pt x="66" y="88"/>
                  <a:pt x="185" y="356"/>
                  <a:pt x="185" y="356"/>
                </a:cubicBezTo>
                <a:cubicBezTo>
                  <a:pt x="185" y="356"/>
                  <a:pt x="69" y="319"/>
                  <a:pt x="65" y="489"/>
                </a:cubicBezTo>
                <a:cubicBezTo>
                  <a:pt x="61" y="658"/>
                  <a:pt x="118" y="706"/>
                  <a:pt x="0" y="771"/>
                </a:cubicBezTo>
                <a:cubicBezTo>
                  <a:pt x="118" y="836"/>
                  <a:pt x="61" y="884"/>
                  <a:pt x="65" y="1053"/>
                </a:cubicBezTo>
                <a:cubicBezTo>
                  <a:pt x="69" y="1223"/>
                  <a:pt x="185" y="1186"/>
                  <a:pt x="185" y="1186"/>
                </a:cubicBezTo>
                <a:cubicBezTo>
                  <a:pt x="185" y="1186"/>
                  <a:pt x="66" y="1454"/>
                  <a:pt x="364" y="1447"/>
                </a:cubicBezTo>
                <a:cubicBezTo>
                  <a:pt x="661" y="1440"/>
                  <a:pt x="808" y="1263"/>
                  <a:pt x="889" y="1542"/>
                </a:cubicBezTo>
                <a:cubicBezTo>
                  <a:pt x="971" y="1263"/>
                  <a:pt x="1117" y="1440"/>
                  <a:pt x="1415" y="1447"/>
                </a:cubicBezTo>
                <a:cubicBezTo>
                  <a:pt x="1712" y="1454"/>
                  <a:pt x="1594" y="1186"/>
                  <a:pt x="1594" y="1186"/>
                </a:cubicBezTo>
                <a:cubicBezTo>
                  <a:pt x="1594" y="1186"/>
                  <a:pt x="1709" y="1223"/>
                  <a:pt x="1713" y="1053"/>
                </a:cubicBezTo>
                <a:cubicBezTo>
                  <a:pt x="1717" y="884"/>
                  <a:pt x="1660" y="836"/>
                  <a:pt x="1779" y="771"/>
                </a:cubicBezTo>
                <a:close/>
              </a:path>
            </a:pathLst>
          </a:custGeom>
          <a:solidFill>
            <a:schemeClr val="bg1"/>
          </a:solidFill>
          <a:ln w="88900">
            <a:solidFill>
              <a:schemeClr val="accent1"/>
            </a:solidFill>
            <a:miter lim="800000"/>
          </a:ln>
          <a:effectLst>
            <a:outerShdw blurRad="863600" dir="5400000" algn="ctr" rotWithShape="0">
              <a:prstClr val="black">
                <a:alpha val="75000"/>
              </a:prstClr>
            </a:outerShdw>
          </a:effectLst>
        </p:spPr>
        <p:txBody>
          <a:bodyPr vert="horz" wrap="square" lIns="91440" tIns="45720" rIns="91440" bIns="45720" numCol="1" anchor="t" anchorCtr="0" compatLnSpc="1">
            <a:prstTxWarp prst="textNoShape">
              <a:avLst/>
            </a:prstTxWarp>
          </a:bodyPr>
          <a:lstStyle/>
          <a:p>
            <a:pPr algn="r" rtl="1"/>
            <a:endParaRPr lang="he-IL">
              <a:latin typeface="Tahoma" panose="020B0604030504040204" pitchFamily="34" charset="0"/>
              <a:ea typeface="Tahoma" panose="020B0604030504040204" pitchFamily="34" charset="0"/>
              <a:cs typeface="Tahoma" panose="020B0604030504040204" pitchFamily="34" charset="0"/>
            </a:endParaRPr>
          </a:p>
        </p:txBody>
      </p:sp>
      <p:sp>
        <p:nvSpPr>
          <p:cNvPr id="61" name="מציין מיקום טקסט 37"/>
          <p:cNvSpPr>
            <a:spLocks noGrp="1"/>
          </p:cNvSpPr>
          <p:nvPr>
            <p:ph type="body" sz="quarter" idx="13" hasCustomPrompt="1"/>
          </p:nvPr>
        </p:nvSpPr>
        <p:spPr>
          <a:xfrm>
            <a:off x="2017154" y="5811694"/>
            <a:ext cx="3738092" cy="1046408"/>
          </a:xfrm>
        </p:spPr>
        <p:txBody>
          <a:bodyPr anchor="ctr">
            <a:noAutofit/>
          </a:bodyPr>
          <a:lstStyle>
            <a:lvl1pPr marL="0" indent="0" algn="r" latinLnBrk="0">
              <a:lnSpc>
                <a:spcPct val="100000"/>
              </a:lnSpc>
              <a:spcBef>
                <a:spcPts val="0"/>
              </a:spcBef>
              <a:buNone/>
              <a:defRPr lang="he-IL" sz="2800" cap="none" baseline="0">
                <a:solidFill>
                  <a:schemeClr val="tx1"/>
                </a:solidFill>
                <a:effectLst>
                  <a:outerShdw dist="38100" dir="8100000" algn="ctr" rotWithShape="0">
                    <a:schemeClr val="bg2">
                      <a:lumMod val="75000"/>
                    </a:schemeClr>
                  </a:outerShdw>
                </a:effectLst>
                <a:latin typeface="Tahoma" panose="020B0604030504040204" pitchFamily="34" charset="0"/>
                <a:ea typeface="Tahoma" panose="020B0604030504040204" pitchFamily="34" charset="0"/>
                <a:cs typeface="Tahoma" panose="020B0604030504040204" pitchFamily="34" charset="0"/>
              </a:defRPr>
            </a:lvl1pPr>
            <a:lvl2pPr marL="388620" indent="0" algn="r" latinLnBrk="0">
              <a:buNone/>
              <a:defRPr lang="he-IL" sz="2800" cap="all" baseline="0">
                <a:solidFill>
                  <a:schemeClr val="bg1"/>
                </a:solidFill>
                <a:latin typeface="+mj-lt"/>
              </a:defRPr>
            </a:lvl2pPr>
            <a:lvl3pPr marL="777240" indent="0" algn="r" latinLnBrk="0">
              <a:buNone/>
              <a:defRPr lang="he-IL" sz="2800" cap="all" baseline="0">
                <a:solidFill>
                  <a:schemeClr val="bg1"/>
                </a:solidFill>
                <a:latin typeface="+mj-lt"/>
              </a:defRPr>
            </a:lvl3pPr>
            <a:lvl4pPr marL="1165860" indent="0" algn="r" latinLnBrk="0">
              <a:buNone/>
              <a:defRPr lang="he-IL" sz="2800" cap="all" baseline="0">
                <a:solidFill>
                  <a:schemeClr val="bg1"/>
                </a:solidFill>
                <a:latin typeface="+mj-lt"/>
              </a:defRPr>
            </a:lvl4pPr>
            <a:lvl5pPr marL="1554480" indent="0" algn="r" latinLnBrk="0">
              <a:buNone/>
              <a:defRPr lang="he-IL" sz="2800" cap="all" baseline="0">
                <a:solidFill>
                  <a:schemeClr val="bg1"/>
                </a:solidFill>
                <a:latin typeface="+mj-lt"/>
              </a:defRPr>
            </a:lvl5pPr>
          </a:lstStyle>
          <a:p>
            <a:pPr lvl="0" algn="r" rtl="1"/>
            <a:r>
              <a:rPr lang="he-IL"/>
              <a:t>לחץ כדי להוסיף טקסט</a:t>
            </a:r>
          </a:p>
        </p:txBody>
      </p:sp>
      <p:sp>
        <p:nvSpPr>
          <p:cNvPr id="62" name="מציין מיקום טקסט 37"/>
          <p:cNvSpPr>
            <a:spLocks noGrp="1"/>
          </p:cNvSpPr>
          <p:nvPr>
            <p:ph type="body" sz="quarter" idx="14" hasCustomPrompt="1"/>
          </p:nvPr>
        </p:nvSpPr>
        <p:spPr>
          <a:xfrm>
            <a:off x="2017154" y="6858102"/>
            <a:ext cx="3738092" cy="630528"/>
          </a:xfrm>
        </p:spPr>
        <p:txBody>
          <a:bodyPr anchor="ctr">
            <a:noAutofit/>
          </a:bodyPr>
          <a:lstStyle>
            <a:lvl1pPr marL="0" indent="0" algn="r" latinLnBrk="0">
              <a:lnSpc>
                <a:spcPct val="100000"/>
              </a:lnSpc>
              <a:spcBef>
                <a:spcPts val="0"/>
              </a:spcBef>
              <a:buNone/>
              <a:defRPr lang="he-IL" sz="1600" cap="none" baseline="0">
                <a:solidFill>
                  <a:schemeClr val="accent1"/>
                </a:solidFill>
                <a:effectLst/>
                <a:latin typeface="Tahoma" panose="020B0604030504040204" pitchFamily="34" charset="0"/>
                <a:ea typeface="Tahoma" panose="020B0604030504040204" pitchFamily="34" charset="0"/>
                <a:cs typeface="Tahoma" panose="020B0604030504040204" pitchFamily="34" charset="0"/>
              </a:defRPr>
            </a:lvl1pPr>
            <a:lvl2pPr marL="388620" indent="0" algn="r" latinLnBrk="0">
              <a:buNone/>
              <a:defRPr lang="he-IL" sz="2800" cap="all" baseline="0">
                <a:solidFill>
                  <a:schemeClr val="bg1"/>
                </a:solidFill>
                <a:latin typeface="+mj-lt"/>
              </a:defRPr>
            </a:lvl2pPr>
            <a:lvl3pPr marL="777240" indent="0" algn="r" latinLnBrk="0">
              <a:buNone/>
              <a:defRPr lang="he-IL" sz="2800" cap="all" baseline="0">
                <a:solidFill>
                  <a:schemeClr val="bg1"/>
                </a:solidFill>
                <a:latin typeface="+mj-lt"/>
              </a:defRPr>
            </a:lvl3pPr>
            <a:lvl4pPr marL="1165860" indent="0" algn="r" latinLnBrk="0">
              <a:buNone/>
              <a:defRPr lang="he-IL" sz="2800" cap="all" baseline="0">
                <a:solidFill>
                  <a:schemeClr val="bg1"/>
                </a:solidFill>
                <a:latin typeface="+mj-lt"/>
              </a:defRPr>
            </a:lvl4pPr>
            <a:lvl5pPr marL="1554480" indent="0" algn="r" latinLnBrk="0">
              <a:buNone/>
              <a:defRPr lang="he-IL" sz="2800" cap="all" baseline="0">
                <a:solidFill>
                  <a:schemeClr val="bg1"/>
                </a:solidFill>
                <a:latin typeface="+mj-lt"/>
              </a:defRPr>
            </a:lvl5pPr>
          </a:lstStyle>
          <a:p>
            <a:pPr lvl="0" algn="r" rtl="1"/>
            <a:r>
              <a:rPr lang="he-IL"/>
              <a:t>לחץ כדי להוסיף טקסט</a:t>
            </a:r>
          </a:p>
        </p:txBody>
      </p:sp>
      <p:sp>
        <p:nvSpPr>
          <p:cNvPr id="63" name="מציין מיקום טקסט 37"/>
          <p:cNvSpPr>
            <a:spLocks noGrp="1"/>
          </p:cNvSpPr>
          <p:nvPr>
            <p:ph type="body" sz="quarter" idx="15" hasCustomPrompt="1"/>
          </p:nvPr>
        </p:nvSpPr>
        <p:spPr>
          <a:xfrm>
            <a:off x="2017154" y="7549001"/>
            <a:ext cx="3738092" cy="804359"/>
          </a:xfrm>
        </p:spPr>
        <p:txBody>
          <a:bodyPr anchor="t">
            <a:noAutofit/>
          </a:bodyPr>
          <a:lstStyle>
            <a:lvl1pPr marL="0" indent="0" algn="r" latinLnBrk="0">
              <a:lnSpc>
                <a:spcPct val="100000"/>
              </a:lnSpc>
              <a:spcBef>
                <a:spcPts val="300"/>
              </a:spcBef>
              <a:buNone/>
              <a:defRPr lang="he-IL" sz="1100" cap="none" baseline="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a:lvl2pPr marL="388620" indent="0" algn="r" latinLnBrk="0">
              <a:buNone/>
              <a:defRPr lang="he-IL" sz="2800" cap="all" baseline="0">
                <a:solidFill>
                  <a:schemeClr val="bg1"/>
                </a:solidFill>
                <a:latin typeface="+mj-lt"/>
              </a:defRPr>
            </a:lvl2pPr>
            <a:lvl3pPr marL="777240" indent="0" algn="r" latinLnBrk="0">
              <a:buNone/>
              <a:defRPr lang="he-IL" sz="2800" cap="all" baseline="0">
                <a:solidFill>
                  <a:schemeClr val="bg1"/>
                </a:solidFill>
                <a:latin typeface="+mj-lt"/>
              </a:defRPr>
            </a:lvl3pPr>
            <a:lvl4pPr marL="1165860" indent="0" algn="r" latinLnBrk="0">
              <a:buNone/>
              <a:defRPr lang="he-IL" sz="2800" cap="all" baseline="0">
                <a:solidFill>
                  <a:schemeClr val="bg1"/>
                </a:solidFill>
                <a:latin typeface="+mj-lt"/>
              </a:defRPr>
            </a:lvl4pPr>
            <a:lvl5pPr marL="1554480" indent="0" algn="r" latinLnBrk="0">
              <a:buNone/>
              <a:defRPr lang="he-IL" sz="2800" cap="all" baseline="0">
                <a:solidFill>
                  <a:schemeClr val="bg1"/>
                </a:solidFill>
                <a:latin typeface="+mj-lt"/>
              </a:defRPr>
            </a:lvl5pPr>
          </a:lstStyle>
          <a:p>
            <a:pPr lvl="0" algn="r" rtl="1"/>
            <a:r>
              <a:rPr lang="he-IL"/>
              <a:t>לחץ כדי להוסיף טקסט</a:t>
            </a:r>
          </a:p>
        </p:txBody>
      </p:sp>
    </p:spTree>
    <p:extLst>
      <p:ext uri="{BB962C8B-B14F-4D97-AF65-F5344CB8AC3E}">
        <p14:creationId xmlns:p14="http://schemas.microsoft.com/office/powerpoint/2010/main" val="256518216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מציין מיקום כותרת 1"/>
          <p:cNvSpPr>
            <a:spLocks noGrp="1"/>
          </p:cNvSpPr>
          <p:nvPr>
            <p:ph type="title"/>
          </p:nvPr>
        </p:nvSpPr>
        <p:spPr>
          <a:xfrm>
            <a:off x="534353" y="535519"/>
            <a:ext cx="6703695" cy="1944159"/>
          </a:xfrm>
          <a:prstGeom prst="rect">
            <a:avLst/>
          </a:prstGeom>
        </p:spPr>
        <p:txBody>
          <a:bodyPr vert="horz" lIns="91440" tIns="45720" rIns="91440" bIns="45720" rtlCol="1" anchor="ctr">
            <a:normAutofit/>
          </a:bodyPr>
          <a:lstStyle/>
          <a:p>
            <a:pPr algn="r" rtl="1"/>
            <a:r>
              <a:rPr lang="he-IL"/>
              <a:t>לחץ כדי לערוך סגנון כותרת של תבנית בסיס</a:t>
            </a:r>
          </a:p>
        </p:txBody>
      </p:sp>
      <p:sp>
        <p:nvSpPr>
          <p:cNvPr id="3" name="מציין מיקום טקסט 2"/>
          <p:cNvSpPr>
            <a:spLocks noGrp="1"/>
          </p:cNvSpPr>
          <p:nvPr>
            <p:ph type="body" idx="1"/>
          </p:nvPr>
        </p:nvSpPr>
        <p:spPr>
          <a:xfrm>
            <a:off x="534353" y="2677584"/>
            <a:ext cx="6703695" cy="6381962"/>
          </a:xfrm>
          <a:prstGeom prst="rect">
            <a:avLst/>
          </a:prstGeom>
        </p:spPr>
        <p:txBody>
          <a:bodyPr vert="horz" lIns="91440" tIns="45720" rIns="91440" bIns="45720" rtlCol="1">
            <a:normAutofit/>
          </a:bodyPr>
          <a:lstStyle/>
          <a:p>
            <a:pPr lvl="0" algn="r" rtl="1"/>
            <a:r>
              <a:rPr lang="he-IL"/>
              <a:t>לחץ כדי לערוך סגנונות טקסט של תבנית בסיס</a:t>
            </a:r>
          </a:p>
          <a:p>
            <a:pPr lvl="1" algn="r" rtl="1"/>
            <a:r>
              <a:rPr lang="he-IL"/>
              <a:t>רמה שניה</a:t>
            </a:r>
          </a:p>
          <a:p>
            <a:pPr lvl="2" algn="r" rtl="1"/>
            <a:r>
              <a:rPr lang="he-IL"/>
              <a:t>רמה שלישית</a:t>
            </a:r>
          </a:p>
          <a:p>
            <a:pPr lvl="3" algn="r" rtl="1"/>
            <a:r>
              <a:rPr lang="he-IL"/>
              <a:t>רמה רביעית</a:t>
            </a:r>
          </a:p>
          <a:p>
            <a:pPr lvl="4" algn="r" rtl="1"/>
            <a:r>
              <a:rPr lang="he-IL"/>
              <a:t>רמה חמישית</a:t>
            </a:r>
          </a:p>
        </p:txBody>
      </p:sp>
      <p:sp>
        <p:nvSpPr>
          <p:cNvPr id="4" name="מציין מיקום תאריך 3"/>
          <p:cNvSpPr>
            <a:spLocks noGrp="1"/>
          </p:cNvSpPr>
          <p:nvPr>
            <p:ph type="dt" sz="half" idx="2"/>
          </p:nvPr>
        </p:nvSpPr>
        <p:spPr>
          <a:xfrm>
            <a:off x="534353" y="9322649"/>
            <a:ext cx="1748790" cy="535517"/>
          </a:xfrm>
          <a:prstGeom prst="rect">
            <a:avLst/>
          </a:prstGeom>
        </p:spPr>
        <p:txBody>
          <a:bodyPr vert="horz" lIns="91440" tIns="45720" rIns="91440" bIns="45720" rtlCol="1" anchor="ctr"/>
          <a:lstStyle>
            <a:lvl1pPr algn="r" latinLnBrk="0">
              <a:defRPr lang="he-IL" sz="102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stStyle>
          <a:p>
            <a:pPr rtl="1"/>
            <a:fld id="{DAFF0B78-83E1-4497-80F4-2C36698B5B0A}" type="datetimeFigureOut">
              <a:rPr lang="he-IL" smtClean="0"/>
              <a:pPr rtl="1"/>
              <a:t>ה'/אב/תשע"ג</a:t>
            </a:fld>
            <a:endParaRPr lang="he-IL"/>
          </a:p>
        </p:txBody>
      </p:sp>
      <p:sp>
        <p:nvSpPr>
          <p:cNvPr id="5" name="מציין מיקום כותרת תחתונה 4"/>
          <p:cNvSpPr>
            <a:spLocks noGrp="1"/>
          </p:cNvSpPr>
          <p:nvPr>
            <p:ph type="ftr" sz="quarter" idx="3"/>
          </p:nvPr>
        </p:nvSpPr>
        <p:spPr>
          <a:xfrm>
            <a:off x="2574608" y="9322649"/>
            <a:ext cx="2623185" cy="535517"/>
          </a:xfrm>
          <a:prstGeom prst="rect">
            <a:avLst/>
          </a:prstGeom>
        </p:spPr>
        <p:txBody>
          <a:bodyPr vert="horz" lIns="91440" tIns="45720" rIns="91440" bIns="45720" rtlCol="1" anchor="ctr"/>
          <a:lstStyle>
            <a:lvl1pPr algn="r" latinLnBrk="0">
              <a:defRPr lang="he-IL" sz="102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stStyle>
          <a:p>
            <a:pPr rtl="1"/>
            <a:endParaRPr lang="he-IL"/>
          </a:p>
        </p:txBody>
      </p:sp>
      <p:sp>
        <p:nvSpPr>
          <p:cNvPr id="6" name="מציין מיקום מספר שקופית 5"/>
          <p:cNvSpPr>
            <a:spLocks noGrp="1"/>
          </p:cNvSpPr>
          <p:nvPr>
            <p:ph type="sldNum" sz="quarter" idx="4"/>
          </p:nvPr>
        </p:nvSpPr>
        <p:spPr>
          <a:xfrm>
            <a:off x="5489258" y="9322649"/>
            <a:ext cx="1748790" cy="535517"/>
          </a:xfrm>
          <a:prstGeom prst="rect">
            <a:avLst/>
          </a:prstGeom>
        </p:spPr>
        <p:txBody>
          <a:bodyPr vert="horz" lIns="91440" tIns="45720" rIns="91440" bIns="45720" rtlCol="1" anchor="ctr"/>
          <a:lstStyle>
            <a:lvl1pPr algn="r" latinLnBrk="0">
              <a:defRPr lang="he-IL" sz="102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stStyle>
          <a:p>
            <a:pPr rtl="1"/>
            <a:fld id="{543E683A-2D7E-4358-86B3-B8E4AF8BE975}" type="slidenum">
              <a:rPr lang="he-IL" smtClean="0"/>
              <a:pPr rtl="1"/>
              <a:t>‹#›</a:t>
            </a:fld>
            <a:endParaRPr lang="he-IL"/>
          </a:p>
        </p:txBody>
      </p:sp>
    </p:spTree>
    <p:extLst>
      <p:ext uri="{BB962C8B-B14F-4D97-AF65-F5344CB8AC3E}">
        <p14:creationId xmlns:p14="http://schemas.microsoft.com/office/powerpoint/2010/main" val="2026742352"/>
      </p:ext>
    </p:extLst>
  </p:cSld>
  <p:clrMap bg1="lt1" tx1="dk1" bg2="lt2" tx2="dk2" accent1="accent1" accent2="accent2" accent3="accent3" accent4="accent4" accent5="accent5" accent6="accent6" hlink="hlink" folHlink="folHlink"/>
  <p:sldLayoutIdLst>
    <p:sldLayoutId id="2147483672" r:id="rId1"/>
  </p:sldLayoutIdLst>
  <p:txStyles>
    <p:titleStyle>
      <a:lvl1pPr algn="r" defTabSz="777240" rtl="0" eaLnBrk="1" latinLnBrk="0" hangingPunct="1">
        <a:lnSpc>
          <a:spcPct val="90000"/>
        </a:lnSpc>
        <a:spcBef>
          <a:spcPct val="0"/>
        </a:spcBef>
        <a:buNone/>
        <a:defRPr lang="he-IL" sz="3740" kern="1200">
          <a:solidFill>
            <a:schemeClr val="tx1"/>
          </a:solidFill>
          <a:latin typeface="Tahoma" panose="020B0604030504040204" pitchFamily="34" charset="0"/>
          <a:ea typeface="Tahoma" panose="020B0604030504040204" pitchFamily="34" charset="0"/>
          <a:cs typeface="Tahoma" panose="020B0604030504040204" pitchFamily="34" charset="0"/>
        </a:defRPr>
      </a:lvl1pPr>
    </p:titleStyle>
    <p:bodyStyle>
      <a:lvl1pPr marL="194310" indent="-194310" algn="r" defTabSz="777240" rtl="0" eaLnBrk="1" latinLnBrk="0" hangingPunct="1">
        <a:lnSpc>
          <a:spcPct val="90000"/>
        </a:lnSpc>
        <a:spcBef>
          <a:spcPts val="850"/>
        </a:spcBef>
        <a:buFont typeface="Arial" panose="020B0604020202020204" pitchFamily="34" charset="0"/>
        <a:buChar char="•"/>
        <a:defRPr lang="he-IL" sz="238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82930" indent="-194310" algn="r" defTabSz="777240" rtl="0" eaLnBrk="1" latinLnBrk="0" hangingPunct="1">
        <a:lnSpc>
          <a:spcPct val="90000"/>
        </a:lnSpc>
        <a:spcBef>
          <a:spcPts val="425"/>
        </a:spcBef>
        <a:buFont typeface="Arial" panose="020B0604020202020204" pitchFamily="34" charset="0"/>
        <a:buChar char="•"/>
        <a:defRPr lang="he-IL" sz="204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971550" indent="-194310" algn="r" defTabSz="777240" rtl="0" eaLnBrk="1" latinLnBrk="0" hangingPunct="1">
        <a:lnSpc>
          <a:spcPct val="90000"/>
        </a:lnSpc>
        <a:spcBef>
          <a:spcPts val="425"/>
        </a:spcBef>
        <a:buFont typeface="Arial" panose="020B0604020202020204" pitchFamily="34" charset="0"/>
        <a:buChar char="•"/>
        <a:defRPr lang="he-IL" sz="17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36017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74879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13741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mn-lt"/>
          <a:ea typeface="+mn-ea"/>
          <a:cs typeface="+mn-cs"/>
        </a:defRPr>
      </a:lvl6pPr>
      <a:lvl7pPr marL="252603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mn-lt"/>
          <a:ea typeface="+mn-ea"/>
          <a:cs typeface="+mn-cs"/>
        </a:defRPr>
      </a:lvl7pPr>
      <a:lvl8pPr marL="291465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mn-lt"/>
          <a:ea typeface="+mn-ea"/>
          <a:cs typeface="+mn-cs"/>
        </a:defRPr>
      </a:lvl8pPr>
      <a:lvl9pPr marL="330327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mn-lt"/>
          <a:ea typeface="+mn-ea"/>
          <a:cs typeface="+mn-cs"/>
        </a:defRPr>
      </a:lvl9pPr>
    </p:bodyStyle>
    <p:otherStyle>
      <a:defPPr>
        <a:defRPr lang="he-IL"/>
      </a:defPPr>
      <a:lvl1pPr marL="0" algn="r" defTabSz="777240" rtl="0" eaLnBrk="1" latinLnBrk="0" hangingPunct="1">
        <a:defRPr lang="he-IL" sz="1530" kern="1200">
          <a:solidFill>
            <a:schemeClr val="tx1"/>
          </a:solidFill>
          <a:latin typeface="+mn-lt"/>
          <a:ea typeface="+mn-ea"/>
          <a:cs typeface="+mn-cs"/>
        </a:defRPr>
      </a:lvl1pPr>
      <a:lvl2pPr marL="388620" algn="r" defTabSz="777240" rtl="0" eaLnBrk="1" latinLnBrk="0" hangingPunct="1">
        <a:defRPr lang="he-IL" sz="1530" kern="1200">
          <a:solidFill>
            <a:schemeClr val="tx1"/>
          </a:solidFill>
          <a:latin typeface="+mn-lt"/>
          <a:ea typeface="+mn-ea"/>
          <a:cs typeface="+mn-cs"/>
        </a:defRPr>
      </a:lvl2pPr>
      <a:lvl3pPr marL="777240" algn="r" defTabSz="777240" rtl="0" eaLnBrk="1" latinLnBrk="0" hangingPunct="1">
        <a:defRPr lang="he-IL" sz="1530" kern="1200">
          <a:solidFill>
            <a:schemeClr val="tx1"/>
          </a:solidFill>
          <a:latin typeface="+mn-lt"/>
          <a:ea typeface="+mn-ea"/>
          <a:cs typeface="+mn-cs"/>
        </a:defRPr>
      </a:lvl3pPr>
      <a:lvl4pPr marL="1165860" algn="r" defTabSz="777240" rtl="0" eaLnBrk="1" latinLnBrk="0" hangingPunct="1">
        <a:defRPr lang="he-IL" sz="1530" kern="1200">
          <a:solidFill>
            <a:schemeClr val="tx1"/>
          </a:solidFill>
          <a:latin typeface="+mn-lt"/>
          <a:ea typeface="+mn-ea"/>
          <a:cs typeface="+mn-cs"/>
        </a:defRPr>
      </a:lvl4pPr>
      <a:lvl5pPr marL="1554480" algn="r" defTabSz="777240" rtl="0" eaLnBrk="1" latinLnBrk="0" hangingPunct="1">
        <a:defRPr lang="he-IL" sz="1530" kern="1200">
          <a:solidFill>
            <a:schemeClr val="tx1"/>
          </a:solidFill>
          <a:latin typeface="+mn-lt"/>
          <a:ea typeface="+mn-ea"/>
          <a:cs typeface="+mn-cs"/>
        </a:defRPr>
      </a:lvl5pPr>
      <a:lvl6pPr marL="1943100" algn="r" defTabSz="777240" rtl="0" eaLnBrk="1" latinLnBrk="0" hangingPunct="1">
        <a:defRPr lang="he-IL" sz="1530" kern="1200">
          <a:solidFill>
            <a:schemeClr val="tx1"/>
          </a:solidFill>
          <a:latin typeface="+mn-lt"/>
          <a:ea typeface="+mn-ea"/>
          <a:cs typeface="+mn-cs"/>
        </a:defRPr>
      </a:lvl6pPr>
      <a:lvl7pPr marL="2331720" algn="r" defTabSz="777240" rtl="0" eaLnBrk="1" latinLnBrk="0" hangingPunct="1">
        <a:defRPr lang="he-IL" sz="1530" kern="1200">
          <a:solidFill>
            <a:schemeClr val="tx1"/>
          </a:solidFill>
          <a:latin typeface="+mn-lt"/>
          <a:ea typeface="+mn-ea"/>
          <a:cs typeface="+mn-cs"/>
        </a:defRPr>
      </a:lvl7pPr>
      <a:lvl8pPr marL="2720340" algn="r" defTabSz="777240" rtl="0" eaLnBrk="1" latinLnBrk="0" hangingPunct="1">
        <a:defRPr lang="he-IL" sz="1530" kern="1200">
          <a:solidFill>
            <a:schemeClr val="tx1"/>
          </a:solidFill>
          <a:latin typeface="+mn-lt"/>
          <a:ea typeface="+mn-ea"/>
          <a:cs typeface="+mn-cs"/>
        </a:defRPr>
      </a:lvl8pPr>
      <a:lvl9pPr marL="3108960" algn="r" defTabSz="777240" rtl="0" eaLnBrk="1" latinLnBrk="0" hangingPunct="1">
        <a:defRPr lang="he-IL"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טקסט 1"/>
          <p:cNvSpPr>
            <a:spLocks noGrp="1"/>
          </p:cNvSpPr>
          <p:nvPr>
            <p:ph type="body" sz="quarter" idx="10"/>
          </p:nvPr>
        </p:nvSpPr>
        <p:spPr/>
        <p:txBody>
          <a:bodyPr/>
          <a:lstStyle/>
          <a:p>
            <a:pPr algn="ctr" rtl="1"/>
            <a:r>
              <a:rPr lang="he-IL"/>
              <a:t>טלי חוגגת יום הולדת!</a:t>
            </a:r>
          </a:p>
        </p:txBody>
      </p:sp>
      <p:sp>
        <p:nvSpPr>
          <p:cNvPr id="3" name="מציין מיקום טקסט 2"/>
          <p:cNvSpPr>
            <a:spLocks noGrp="1"/>
          </p:cNvSpPr>
          <p:nvPr>
            <p:ph type="body" sz="quarter" idx="11"/>
          </p:nvPr>
        </p:nvSpPr>
        <p:spPr/>
        <p:txBody>
          <a:bodyPr/>
          <a:lstStyle/>
          <a:p>
            <a:pPr algn="ctr" rtl="1"/>
            <a:r>
              <a:rPr lang="he-IL" dirty="0"/>
              <a:t>בואו לחגוג </a:t>
            </a:r>
            <a:r>
              <a:rPr lang="he-IL" dirty="0" err="1"/>
              <a:t>איתנו</a:t>
            </a:r>
            <a:endParaRPr lang="he-IL" dirty="0"/>
          </a:p>
          <a:p>
            <a:pPr algn="ctr" rtl="1"/>
            <a:r>
              <a:rPr lang="he-IL" dirty="0"/>
              <a:t>יום שני, 23 באוגוסט, 14:30</a:t>
            </a:r>
          </a:p>
        </p:txBody>
      </p:sp>
      <p:sp>
        <p:nvSpPr>
          <p:cNvPr id="4" name="מציין מיקום טקסט 3"/>
          <p:cNvSpPr>
            <a:spLocks noGrp="1"/>
          </p:cNvSpPr>
          <p:nvPr>
            <p:ph type="body" sz="quarter" idx="12"/>
          </p:nvPr>
        </p:nvSpPr>
        <p:spPr/>
        <p:txBody>
          <a:bodyPr/>
          <a:lstStyle/>
          <a:p>
            <a:pPr algn="ctr" rtl="1"/>
            <a:r>
              <a:rPr lang="he-IL"/>
              <a:t>מסעדת סושי</a:t>
            </a:r>
          </a:p>
          <a:p>
            <a:pPr algn="ctr" rtl="1"/>
            <a:r>
              <a:rPr lang="he-IL"/>
              <a:t>רחוב התפוחים 123, רחובות</a:t>
            </a:r>
          </a:p>
          <a:p>
            <a:pPr algn="ctr" rtl="1"/>
            <a:r>
              <a:rPr lang="he-IL"/>
              <a:t>נא אשרו את הגעתכם בכתובת limor@example.com</a:t>
            </a:r>
          </a:p>
        </p:txBody>
      </p:sp>
      <p:sp>
        <p:nvSpPr>
          <p:cNvPr id="5" name="מציין מיקום טקסט 4"/>
          <p:cNvSpPr>
            <a:spLocks noGrp="1"/>
          </p:cNvSpPr>
          <p:nvPr>
            <p:ph type="body" sz="quarter" idx="13"/>
          </p:nvPr>
        </p:nvSpPr>
        <p:spPr/>
        <p:txBody>
          <a:bodyPr/>
          <a:lstStyle/>
          <a:p>
            <a:pPr algn="ctr" rtl="1"/>
            <a:r>
              <a:rPr lang="he-IL"/>
              <a:t>טלי חוגגת יום הולדת!</a:t>
            </a:r>
          </a:p>
        </p:txBody>
      </p:sp>
      <p:sp>
        <p:nvSpPr>
          <p:cNvPr id="6" name="מציין מיקום טקסט 5"/>
          <p:cNvSpPr>
            <a:spLocks noGrp="1"/>
          </p:cNvSpPr>
          <p:nvPr>
            <p:ph type="body" sz="quarter" idx="14"/>
          </p:nvPr>
        </p:nvSpPr>
        <p:spPr/>
        <p:txBody>
          <a:bodyPr/>
          <a:lstStyle/>
          <a:p>
            <a:pPr algn="ctr" rtl="1"/>
            <a:r>
              <a:rPr lang="he-IL" dirty="0"/>
              <a:t>בואו לחגוג </a:t>
            </a:r>
            <a:r>
              <a:rPr lang="he-IL" dirty="0" err="1"/>
              <a:t>איתנו</a:t>
            </a:r>
            <a:endParaRPr lang="he-IL" dirty="0"/>
          </a:p>
          <a:p>
            <a:pPr algn="ctr" rtl="1"/>
            <a:r>
              <a:rPr lang="he-IL" dirty="0"/>
              <a:t>יום שני, 23 באוגוסט, 14:30</a:t>
            </a:r>
          </a:p>
        </p:txBody>
      </p:sp>
      <p:sp>
        <p:nvSpPr>
          <p:cNvPr id="7" name="מציין מיקום טקסט 6"/>
          <p:cNvSpPr>
            <a:spLocks noGrp="1"/>
          </p:cNvSpPr>
          <p:nvPr>
            <p:ph type="body" sz="quarter" idx="15"/>
          </p:nvPr>
        </p:nvSpPr>
        <p:spPr/>
        <p:txBody>
          <a:bodyPr/>
          <a:lstStyle/>
          <a:p>
            <a:pPr algn="ctr" rtl="1"/>
            <a:r>
              <a:rPr lang="he-IL"/>
              <a:t>מסעדת סושי</a:t>
            </a:r>
          </a:p>
          <a:p>
            <a:pPr algn="ctr" rtl="1"/>
            <a:r>
              <a:rPr lang="he-IL"/>
              <a:t>רחוב התפוחים 123, רחובות</a:t>
            </a:r>
          </a:p>
          <a:p>
            <a:pPr algn="ctr" rtl="1"/>
            <a:r>
              <a:rPr lang="he-IL"/>
              <a:t>נא אשרו את הגעתכם בכתובת limor@example.com</a:t>
            </a:r>
          </a:p>
        </p:txBody>
      </p:sp>
    </p:spTree>
    <p:extLst>
      <p:ext uri="{BB962C8B-B14F-4D97-AF65-F5344CB8AC3E}">
        <p14:creationId xmlns:p14="http://schemas.microsoft.com/office/powerpoint/2010/main" val="1116289082"/>
      </p:ext>
    </p:extLst>
  </p:cSld>
  <p:clrMapOvr>
    <a:masterClrMapping/>
  </p:clrMapOvr>
  <p:timing>
    <p:tnLst>
      <p:par>
        <p:cTn id="1" dur="indefinite" restart="never" nodeType="tmRoot"/>
      </p:par>
    </p:tnLst>
  </p:timing>
</p:sld>
</file>

<file path=ppt/theme/theme1.xml><?xml version="1.0" encoding="utf-8"?>
<a:theme xmlns:a="http://schemas.openxmlformats.org/drawingml/2006/main" name="הזמנה עם סרט סגול">
  <a:themeElements>
    <a:clrScheme name="Ribbon">
      <a:dk1>
        <a:sysClr val="windowText" lastClr="000000"/>
      </a:dk1>
      <a:lt1>
        <a:srgbClr val="FFFFFF"/>
      </a:lt1>
      <a:dk2>
        <a:srgbClr val="3F3F3F"/>
      </a:dk2>
      <a:lt2>
        <a:srgbClr val="E7E6E6"/>
      </a:lt2>
      <a:accent1>
        <a:srgbClr val="8F628F"/>
      </a:accent1>
      <a:accent2>
        <a:srgbClr val="E1B33D"/>
      </a:accent2>
      <a:accent3>
        <a:srgbClr val="698F99"/>
      </a:accent3>
      <a:accent4>
        <a:srgbClr val="D2541B"/>
      </a:accent4>
      <a:accent5>
        <a:srgbClr val="4A6FA2"/>
      </a:accent5>
      <a:accent6>
        <a:srgbClr val="A5A14B"/>
      </a:accent6>
      <a:hlink>
        <a:srgbClr val="698F99"/>
      </a:hlink>
      <a:folHlink>
        <a:srgbClr val="808080"/>
      </a:folHlink>
    </a:clrScheme>
    <a:fontScheme name="Century">
      <a:majorFont>
        <a:latin typeface="Century"/>
        <a:ea typeface=""/>
        <a:cs typeface=""/>
      </a:majorFont>
      <a:minorFont>
        <a:latin typeface="Century"/>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vitationPrplRibbon.potx" id="{3A164ACB-A69E-4BDE-9F40-D0AAB959F7BD}" vid="{35F64749-CC26-4345-8558-6CF2875F7692}"/>
    </a:ext>
  </a:extLst>
</a:theme>
</file>

<file path=ppt/theme/theme2.xml><?xml version="1.0" encoding="utf-8"?>
<a:theme xmlns:a="http://schemas.openxmlformats.org/drawingml/2006/main" name="Office Theme">
  <a:themeElements>
    <a:clrScheme name="Ribbon">
      <a:dk1>
        <a:sysClr val="windowText" lastClr="000000"/>
      </a:dk1>
      <a:lt1>
        <a:srgbClr val="FFFFFF"/>
      </a:lt1>
      <a:dk2>
        <a:srgbClr val="3F3F3F"/>
      </a:dk2>
      <a:lt2>
        <a:srgbClr val="E7E6E6"/>
      </a:lt2>
      <a:accent1>
        <a:srgbClr val="8F628F"/>
      </a:accent1>
      <a:accent2>
        <a:srgbClr val="E1B33D"/>
      </a:accent2>
      <a:accent3>
        <a:srgbClr val="698F99"/>
      </a:accent3>
      <a:accent4>
        <a:srgbClr val="D2541B"/>
      </a:accent4>
      <a:accent5>
        <a:srgbClr val="4A6FA2"/>
      </a:accent5>
      <a:accent6>
        <a:srgbClr val="A5A14B"/>
      </a:accent6>
      <a:hlink>
        <a:srgbClr val="698F99"/>
      </a:hlink>
      <a:folHlink>
        <a:srgbClr val="808080"/>
      </a:folHlink>
    </a:clrScheme>
    <a:fontScheme name="Century">
      <a:majorFont>
        <a:latin typeface="Century"/>
        <a:ea typeface=""/>
        <a:cs typeface=""/>
      </a:majorFont>
      <a:minorFont>
        <a:latin typeface="Centur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ibbon">
      <a:dk1>
        <a:sysClr val="windowText" lastClr="000000"/>
      </a:dk1>
      <a:lt1>
        <a:srgbClr val="FFFFFF"/>
      </a:lt1>
      <a:dk2>
        <a:srgbClr val="3F3F3F"/>
      </a:dk2>
      <a:lt2>
        <a:srgbClr val="E7E6E6"/>
      </a:lt2>
      <a:accent1>
        <a:srgbClr val="8F628F"/>
      </a:accent1>
      <a:accent2>
        <a:srgbClr val="E1B33D"/>
      </a:accent2>
      <a:accent3>
        <a:srgbClr val="698F99"/>
      </a:accent3>
      <a:accent4>
        <a:srgbClr val="D2541B"/>
      </a:accent4>
      <a:accent5>
        <a:srgbClr val="4A6FA2"/>
      </a:accent5>
      <a:accent6>
        <a:srgbClr val="A5A14B"/>
      </a:accent6>
      <a:hlink>
        <a:srgbClr val="698F99"/>
      </a:hlink>
      <a:folHlink>
        <a:srgbClr val="808080"/>
      </a:folHlink>
    </a:clrScheme>
    <a:fontScheme name="Century">
      <a:majorFont>
        <a:latin typeface="Century"/>
        <a:ea typeface=""/>
        <a:cs typeface=""/>
      </a:majorFont>
      <a:minorFont>
        <a:latin typeface="Centur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ערך זה מציין את מספר השמירות או המהדורות. היישום אחראי לעדכון ערך זה לאחר כל מהדורה.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A24CD2-3E73-46D2-B515-C9D20064F891}">
  <ds:schemaRefs>
    <ds:schemaRef ds:uri="http://purl.org/dc/terms/"/>
    <ds:schemaRef ds:uri="http://schemas.microsoft.com/office/infopath/2007/PartnerControls"/>
    <ds:schemaRef ds:uri="http://purl.org/dc/elements/1.1/"/>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FE88474-926B-44CD-B57E-1825E606AE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0A32946D-89BA-4B02-9104-70AB71B539E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TotalTime>
  <Words>106</Words>
  <Application>Microsoft Office PowerPoint</Application>
  <PresentationFormat>מותאם אישית</PresentationFormat>
  <Paragraphs>14</Paragraphs>
  <Slides>1</Slides>
  <Notes>1</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vt:i4>
      </vt:variant>
    </vt:vector>
  </HeadingPairs>
  <TitlesOfParts>
    <vt:vector size="5" baseType="lpstr">
      <vt:lpstr>Arial</vt:lpstr>
      <vt:lpstr>Century</vt:lpstr>
      <vt:lpstr>Tahoma</vt:lpstr>
      <vt:lpstr>הזמנה עם סרט סגול</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PowerPoint</dc:title>
  <dc:creator>Summer</dc:creator>
  <cp:lastModifiedBy>Preedaporn Stapholdecha</cp:lastModifiedBy>
  <cp:revision>11</cp:revision>
  <dcterms:created xsi:type="dcterms:W3CDTF">2013-04-05T20:24:11Z</dcterms:created>
  <dcterms:modified xsi:type="dcterms:W3CDTF">2013-07-12T09:02:45Z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y fmtid="{D5CDD505-2E9C-101B-9397-08002B2CF9AE}" pid="3" name="IsMyDocuments">
    <vt:bool>true</vt:bool>
  </property>
</Properties>
</file>