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48" r:id="rId4"/>
  </p:sldMasterIdLst>
  <p:notesMasterIdLst>
    <p:notesMasterId r:id="rId7"/>
  </p:notesMasterIdLst>
  <p:handoutMasterIdLst>
    <p:handoutMasterId r:id="rId8"/>
  </p:handoutMasterIdLst>
  <p:sldIdLst>
    <p:sldId id="257" r:id="rId5"/>
    <p:sldId id="258" r:id="rId6"/>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1975" autoAdjust="0"/>
    <p:restoredTop sz="94660"/>
  </p:normalViewPr>
  <p:slideViewPr>
    <p:cSldViewPr>
      <p:cViewPr varScale="1">
        <p:scale>
          <a:sx n="98" d="100"/>
          <a:sy n="98" d="100"/>
        </p:scale>
        <p:origin x="852" y="78"/>
      </p:cViewPr>
      <p:guideLst/>
    </p:cSldViewPr>
  </p:slideViewPr>
  <p:notesTextViewPr>
    <p:cViewPr>
      <p:scale>
        <a:sx n="1" d="1"/>
        <a:sy n="1" d="1"/>
      </p:scale>
      <p:origin x="0" y="0"/>
    </p:cViewPr>
  </p:notesTextViewPr>
  <p:notesViewPr>
    <p:cSldViewPr>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sz="quarter"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11A4C4C9-9907-4BB6-B95A-E6BBD959AAB4}" type="datetimeFigureOut">
              <a:rPr lang="he-IL" smtClean="0"/>
              <a:t>כ"ד/אב/תשע"ג</a:t>
            </a:fld>
            <a:endParaRPr lang="he-IL"/>
          </a:p>
        </p:txBody>
      </p:sp>
      <p:sp>
        <p:nvSpPr>
          <p:cNvPr id="4" name="מציין מיקום כותרת תחתונה 3"/>
          <p:cNvSpPr>
            <a:spLocks noGrp="1"/>
          </p:cNvSpPr>
          <p:nvPr>
            <p:ph type="ftr" sz="quarter" idx="2"/>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5" name="מציין מיקום מספר שקופית 4"/>
          <p:cNvSpPr>
            <a:spLocks noGrp="1"/>
          </p:cNvSpPr>
          <p:nvPr>
            <p:ph type="sldNum" sz="quarter" idx="3"/>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082D650F-38E5-40ED-AA32-287D3AC686E8}" type="slidenum">
              <a:rPr lang="he-IL" smtClean="0"/>
              <a:t>‹#›</a:t>
            </a:fld>
            <a:endParaRPr lang="he-IL"/>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B6DA592C-A796-4264-BD45-11AED491B3E4}" type="datetimeFigureOut">
              <a:t>כ"ד/אב/תשע"ג</a:t>
            </a:fld>
            <a:endParaRPr lang="he-IL"/>
          </a:p>
        </p:txBody>
      </p:sp>
      <p:sp>
        <p:nvSpPr>
          <p:cNvPr id="4" name="מציין מיקום תמונת שקופית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1" anchor="ctr"/>
          <a:lstStyle/>
          <a:p>
            <a:pPr algn="r" rtl="1"/>
            <a:endParaRPr lang="he-IL"/>
          </a:p>
        </p:txBody>
      </p:sp>
      <p:sp>
        <p:nvSpPr>
          <p:cNvPr id="5" name="מציין מיקום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6" name="מציין מיקום כותרת תחתונה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7" name="מציין מיקום מספר שקופית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6DA02A30-9192-49A2-98D9-8D2828AE31E2}" type="slidenum">
              <a:t>‹#›</a:t>
            </a:fld>
            <a:endParaRPr lang="he-IL"/>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r" defTabSz="914400" rtl="0" eaLnBrk="1" latinLnBrk="0" hangingPunct="1">
      <a:defRPr lang="he-IL" sz="1200" kern="1200">
        <a:solidFill>
          <a:schemeClr val="tx1"/>
        </a:solidFill>
        <a:latin typeface="+mn-lt"/>
        <a:ea typeface="+mn-ea"/>
        <a:cs typeface="+mn-cs"/>
      </a:defRPr>
    </a:lvl1pPr>
    <a:lvl2pPr marL="457200" algn="r" defTabSz="914400" rtl="0" eaLnBrk="1" latinLnBrk="0" hangingPunct="1">
      <a:defRPr lang="he-IL" sz="1200" kern="1200">
        <a:solidFill>
          <a:schemeClr val="tx1"/>
        </a:solidFill>
        <a:latin typeface="+mn-lt"/>
        <a:ea typeface="+mn-ea"/>
        <a:cs typeface="+mn-cs"/>
      </a:defRPr>
    </a:lvl2pPr>
    <a:lvl3pPr marL="914400" algn="r" defTabSz="914400" rtl="0" eaLnBrk="1" latinLnBrk="0" hangingPunct="1">
      <a:defRPr lang="he-IL" sz="1200" kern="1200">
        <a:solidFill>
          <a:schemeClr val="tx1"/>
        </a:solidFill>
        <a:latin typeface="+mn-lt"/>
        <a:ea typeface="+mn-ea"/>
        <a:cs typeface="+mn-cs"/>
      </a:defRPr>
    </a:lvl3pPr>
    <a:lvl4pPr marL="1371600" algn="r" defTabSz="914400" rtl="0" eaLnBrk="1" latinLnBrk="0" hangingPunct="1">
      <a:defRPr lang="he-IL" sz="1200" kern="1200">
        <a:solidFill>
          <a:schemeClr val="tx1"/>
        </a:solidFill>
        <a:latin typeface="+mn-lt"/>
        <a:ea typeface="+mn-ea"/>
        <a:cs typeface="+mn-cs"/>
      </a:defRPr>
    </a:lvl4pPr>
    <a:lvl5pPr marL="1828800" algn="r" defTabSz="914400" rtl="0" eaLnBrk="1" latinLnBrk="0" hangingPunct="1">
      <a:defRPr lang="he-IL" sz="1200" kern="1200">
        <a:solidFill>
          <a:schemeClr val="tx1"/>
        </a:solidFill>
        <a:latin typeface="+mn-lt"/>
        <a:ea typeface="+mn-ea"/>
        <a:cs typeface="+mn-cs"/>
      </a:defRPr>
    </a:lvl5pPr>
    <a:lvl6pPr marL="2286000" algn="r" defTabSz="914400" rtl="0" eaLnBrk="1" latinLnBrk="0" hangingPunct="1">
      <a:defRPr lang="he-IL" sz="1200" kern="1200">
        <a:solidFill>
          <a:schemeClr val="tx1"/>
        </a:solidFill>
        <a:latin typeface="+mn-lt"/>
        <a:ea typeface="+mn-ea"/>
        <a:cs typeface="+mn-cs"/>
      </a:defRPr>
    </a:lvl6pPr>
    <a:lvl7pPr marL="2743200" algn="r" defTabSz="914400" rtl="0" eaLnBrk="1" latinLnBrk="0" hangingPunct="1">
      <a:defRPr lang="he-IL" sz="1200" kern="1200">
        <a:solidFill>
          <a:schemeClr val="tx1"/>
        </a:solidFill>
        <a:latin typeface="+mn-lt"/>
        <a:ea typeface="+mn-ea"/>
        <a:cs typeface="+mn-cs"/>
      </a:defRPr>
    </a:lvl7pPr>
    <a:lvl8pPr marL="3200400" algn="r" defTabSz="914400" rtl="0" eaLnBrk="1" latinLnBrk="0" hangingPunct="1">
      <a:defRPr lang="he-IL" sz="1200" kern="1200">
        <a:solidFill>
          <a:schemeClr val="tx1"/>
        </a:solidFill>
        <a:latin typeface="+mn-lt"/>
        <a:ea typeface="+mn-ea"/>
        <a:cs typeface="+mn-cs"/>
      </a:defRPr>
    </a:lvl8pPr>
    <a:lvl9pPr marL="3657600" algn="r" defTabSz="914400" rtl="0" eaLnBrk="1" latinLnBrk="0" hangingPunct="1">
      <a:defRPr lang="he-IL"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מונת שקופית 1"/>
          <p:cNvSpPr>
            <a:spLocks noGrp="1" noRot="1" noChangeAspect="1"/>
          </p:cNvSpPr>
          <p:nvPr>
            <p:ph type="sldImg"/>
          </p:nvPr>
        </p:nvSpPr>
        <p:spPr/>
      </p:sp>
      <p:sp>
        <p:nvSpPr>
          <p:cNvPr id="3" name="מציין מיקום הערות 2"/>
          <p:cNvSpPr>
            <a:spLocks noGrp="1"/>
          </p:cNvSpPr>
          <p:nvPr>
            <p:ph type="body" idx="1"/>
          </p:nvPr>
        </p:nvSpPr>
        <p:spPr/>
        <p:txBody>
          <a:bodyPr/>
          <a:lstStyle/>
          <a:p>
            <a:pPr algn="r" rtl="1"/>
            <a:r>
              <a:rPr lang="he-IL" dirty="0">
                <a:latin typeface="Tahoma" panose="020B0604030504040204" pitchFamily="34" charset="0"/>
                <a:ea typeface="Tahoma" panose="020B0604030504040204" pitchFamily="34" charset="0"/>
                <a:cs typeface="Tahoma" panose="020B0604030504040204" pitchFamily="34" charset="0"/>
              </a:rPr>
              <a:t>כדי לשנות חוברת זו, החלף את תוכן הדוגמה שלנו בתוכן שלך. לחלופין, אם אתה מעדיף להתחיל מגיליון נקי, לחץ על לחצן 'שקופית חדשה' בכרטיסיה 'בית' כדי להוסיף עמוד חדש. כעת, הזן את הטקסט והתמונות שלך</a:t>
            </a:r>
            <a:r>
              <a:rPr lang="he-IL" baseline="0" dirty="0">
                <a:latin typeface="Tahoma" panose="020B0604030504040204" pitchFamily="34" charset="0"/>
                <a:ea typeface="Tahoma" panose="020B0604030504040204" pitchFamily="34" charset="0"/>
                <a:cs typeface="Tahoma" panose="020B0604030504040204" pitchFamily="34" charset="0"/>
              </a:rPr>
              <a:t> במצייני המיקום הריקים. אם דרושים לך מצייני מיקום נוספים עבור כותרות, כותרות משנה או גוף הטקסט, העתק מצייני מיקום קיימים וגרור אותם למיקום הרצוי.</a:t>
            </a:r>
            <a:endParaRPr lang="he-IL" dirty="0">
              <a:latin typeface="Tahoma" panose="020B0604030504040204" pitchFamily="34" charset="0"/>
              <a:ea typeface="Tahoma" panose="020B0604030504040204" pitchFamily="34" charset="0"/>
              <a:cs typeface="Tahoma" panose="020B0604030504040204" pitchFamily="34" charset="0"/>
            </a:endParaRPr>
          </a:p>
          <a:p>
            <a:pPr algn="r" rtl="1"/>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מספר שקופית 3"/>
          <p:cNvSpPr>
            <a:spLocks noGrp="1"/>
          </p:cNvSpPr>
          <p:nvPr>
            <p:ph type="sldNum" sz="quarter" idx="10"/>
          </p:nvPr>
        </p:nvSpPr>
        <p:spPr/>
        <p:txBody>
          <a:bodyPr/>
          <a:lstStyle/>
          <a:p>
            <a:pPr algn="r" rtl="1"/>
            <a:fld id="{6DA02A30-9192-49A2-98D9-8D2828AE31E2}" type="slidenum">
              <a:rPr lang="he-IL" smtClean="0"/>
              <a:t>1</a:t>
            </a:fld>
            <a:endParaRPr lang="he-IL"/>
          </a:p>
        </p:txBody>
      </p:sp>
    </p:spTree>
    <p:extLst>
      <p:ext uri="{BB962C8B-B14F-4D97-AF65-F5344CB8AC3E}">
        <p14:creationId xmlns:p14="http://schemas.microsoft.com/office/powerpoint/2010/main" val="4232429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מונת שקופית 1"/>
          <p:cNvSpPr>
            <a:spLocks noGrp="1" noRot="1" noChangeAspect="1"/>
          </p:cNvSpPr>
          <p:nvPr>
            <p:ph type="sldImg"/>
          </p:nvPr>
        </p:nvSpPr>
        <p:spPr/>
      </p:sp>
      <p:sp>
        <p:nvSpPr>
          <p:cNvPr id="3" name="מציין מיקום הערות 2"/>
          <p:cNvSpPr>
            <a:spLocks noGrp="1"/>
          </p:cNvSpPr>
          <p:nvPr>
            <p:ph type="body" idx="1"/>
          </p:nvPr>
        </p:nvSpPr>
        <p:spPr/>
        <p:txBody>
          <a:bodyPr/>
          <a:lstStyle/>
          <a:p>
            <a:pPr algn="r" rtl="1"/>
            <a:endParaRPr lang="he-IL"/>
          </a:p>
        </p:txBody>
      </p:sp>
      <p:sp>
        <p:nvSpPr>
          <p:cNvPr id="4" name="מציין מיקום מספר שקופית 3"/>
          <p:cNvSpPr>
            <a:spLocks noGrp="1"/>
          </p:cNvSpPr>
          <p:nvPr>
            <p:ph type="sldNum" sz="quarter" idx="10"/>
          </p:nvPr>
        </p:nvSpPr>
        <p:spPr/>
        <p:txBody>
          <a:bodyPr/>
          <a:lstStyle/>
          <a:p>
            <a:pPr algn="r" rtl="1"/>
            <a:fld id="{6DA02A30-9192-49A2-98D9-8D2828AE31E2}" type="slidenum">
              <a:rPr lang="he-IL" smtClean="0"/>
              <a:t>2</a:t>
            </a:fld>
            <a:endParaRPr lang="he-IL"/>
          </a:p>
        </p:txBody>
      </p:sp>
    </p:spTree>
    <p:extLst>
      <p:ext uri="{BB962C8B-B14F-4D97-AF65-F5344CB8AC3E}">
        <p14:creationId xmlns:p14="http://schemas.microsoft.com/office/powerpoint/2010/main" val="184982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חלק חיצוני">
    <p:spTree>
      <p:nvGrpSpPr>
        <p:cNvPr id="1" name=""/>
        <p:cNvGrpSpPr/>
        <p:nvPr/>
      </p:nvGrpSpPr>
      <p:grpSpPr>
        <a:xfrm>
          <a:off x="0" y="0"/>
          <a:ext cx="0" cy="0"/>
          <a:chOff x="0" y="0"/>
          <a:chExt cx="0" cy="0"/>
        </a:xfrm>
      </p:grpSpPr>
      <p:sp>
        <p:nvSpPr>
          <p:cNvPr id="9" name="מלבן 8"/>
          <p:cNvSpPr/>
          <p:nvPr/>
        </p:nvSpPr>
        <p:spPr>
          <a:xfrm>
            <a:off x="463296"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13" name="מציין מיקום תמונה 11"/>
          <p:cNvSpPr>
            <a:spLocks noGrp="1"/>
          </p:cNvSpPr>
          <p:nvPr>
            <p:ph type="pic" sz="quarter" idx="11"/>
          </p:nvPr>
        </p:nvSpPr>
        <p:spPr>
          <a:xfrm>
            <a:off x="7152322" y="457200"/>
            <a:ext cx="2428875" cy="2286000"/>
          </a:xfrm>
          <a:solidFill>
            <a:schemeClr val="bg2"/>
          </a:solidFill>
        </p:spPr>
        <p:txBody>
          <a:bodyPr tIns="274320">
            <a:normAutofit/>
          </a:bodyPr>
          <a:lstStyle>
            <a:lvl1pPr marL="0" indent="0" algn="r" latinLnBrk="0">
              <a:buNone/>
              <a:defRPr lang="he-IL" sz="1400">
                <a:latin typeface="Tahoma" panose="020B0604030504040204" pitchFamily="34" charset="0"/>
                <a:ea typeface="Tahoma" panose="020B0604030504040204" pitchFamily="34" charset="0"/>
                <a:cs typeface="Tahoma" panose="020B0604030504040204" pitchFamily="34" charset="0"/>
              </a:defRPr>
            </a:lvl1pPr>
          </a:lstStyle>
          <a:p>
            <a:pPr algn="r" rtl="1"/>
            <a:endParaRPr lang="he-IL"/>
          </a:p>
        </p:txBody>
      </p:sp>
      <p:sp>
        <p:nvSpPr>
          <p:cNvPr id="28" name="מציין מיקום טקסט 25"/>
          <p:cNvSpPr>
            <a:spLocks noGrp="1"/>
          </p:cNvSpPr>
          <p:nvPr>
            <p:ph type="body" sz="quarter" idx="15" hasCustomPrompt="1"/>
          </p:nvPr>
        </p:nvSpPr>
        <p:spPr>
          <a:xfrm>
            <a:off x="7152322" y="2891409"/>
            <a:ext cx="2428875" cy="274320"/>
          </a:xfrm>
        </p:spPr>
        <p:txBody>
          <a:bodyPr>
            <a:noAutofit/>
          </a:bodyPr>
          <a:lstStyle>
            <a:lvl1pPr marL="0" indent="0" algn="r" latinLnBrk="0">
              <a:lnSpc>
                <a:spcPct val="100000"/>
              </a:lnSpc>
              <a:spcBef>
                <a:spcPts val="0"/>
              </a:spcBef>
              <a:buNone/>
              <a:defRPr lang="he-IL" sz="900" b="0" i="1"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[הזן כותרת עבור התמונה]</a:t>
            </a:r>
          </a:p>
        </p:txBody>
      </p:sp>
      <p:sp>
        <p:nvSpPr>
          <p:cNvPr id="27" name="מציין מיקום טקסט 25"/>
          <p:cNvSpPr>
            <a:spLocks noGrp="1"/>
          </p:cNvSpPr>
          <p:nvPr>
            <p:ph type="body" sz="quarter" idx="14" hasCustomPrompt="1"/>
          </p:nvPr>
        </p:nvSpPr>
        <p:spPr>
          <a:xfrm>
            <a:off x="7152322" y="3241167"/>
            <a:ext cx="2428875" cy="457200"/>
          </a:xfrm>
        </p:spPr>
        <p:txBody>
          <a:bodyPr>
            <a:noAutofit/>
          </a:bodyPr>
          <a:lstStyle>
            <a:lvl1pPr marL="0" indent="0" algn="r" latinLnBrk="0">
              <a:lnSpc>
                <a:spcPct val="100000"/>
              </a:lnSpc>
              <a:spcBef>
                <a:spcPts val="0"/>
              </a:spcBef>
              <a:buNone/>
              <a:defRPr lang="he-IL" sz="1200" b="1"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כיצד להתחיל לעבוד עם תבנית זו?</a:t>
            </a:r>
          </a:p>
        </p:txBody>
      </p:sp>
      <p:sp>
        <p:nvSpPr>
          <p:cNvPr id="26" name="מציין מיקום טקסט 25"/>
          <p:cNvSpPr>
            <a:spLocks noGrp="1"/>
          </p:cNvSpPr>
          <p:nvPr>
            <p:ph type="body" sz="quarter" idx="13" hasCustomPrompt="1"/>
          </p:nvPr>
        </p:nvSpPr>
        <p:spPr>
          <a:xfrm>
            <a:off x="7152321" y="3677412"/>
            <a:ext cx="2428875" cy="408813"/>
          </a:xfrm>
        </p:spPr>
        <p:txBody>
          <a:bodyPr>
            <a:noAutofit/>
          </a:bodyPr>
          <a:lstStyle>
            <a:lvl1pPr marL="0" indent="0" algn="r" latinLnBrk="0">
              <a:lnSpc>
                <a:spcPct val="120000"/>
              </a:lnSpc>
              <a:spcBef>
                <a:spcPts val="0"/>
              </a:spcBef>
              <a:buNone/>
              <a:defRPr lang="he-IL" sz="900"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dirty="0"/>
              <a:t>באפשרותך להשתמש בחוברת רעננה ומקצועית זו כפי שהיא, או להתאים אותה אישית בקלות.</a:t>
            </a:r>
          </a:p>
        </p:txBody>
      </p:sp>
      <p:sp>
        <p:nvSpPr>
          <p:cNvPr id="23" name="מציין מיקום טקסט 22"/>
          <p:cNvSpPr>
            <a:spLocks noGrp="1"/>
          </p:cNvSpPr>
          <p:nvPr>
            <p:ph type="body" sz="quarter" idx="12" hasCustomPrompt="1"/>
          </p:nvPr>
        </p:nvSpPr>
        <p:spPr>
          <a:xfrm>
            <a:off x="7152322" y="4152901"/>
            <a:ext cx="2428875" cy="3162299"/>
          </a:xfrm>
        </p:spPr>
        <p:txBody>
          <a:bodyPr>
            <a:noAutofit/>
          </a:bodyPr>
          <a:lstStyle>
            <a:lvl1pPr marL="182880" indent="-182880" algn="r" latinLnBrk="0">
              <a:lnSpc>
                <a:spcPct val="120000"/>
              </a:lnSpc>
              <a:spcBef>
                <a:spcPts val="1000"/>
              </a:spcBef>
              <a:defRPr lang="he-IL" sz="800" baseline="0">
                <a:latin typeface="Tahoma" panose="020B0604030504040204" pitchFamily="34" charset="0"/>
                <a:ea typeface="Tahoma" panose="020B0604030504040204" pitchFamily="34" charset="0"/>
                <a:cs typeface="Tahoma" panose="020B0604030504040204" pitchFamily="34" charset="0"/>
              </a:defRPr>
            </a:lvl1pPr>
            <a:lvl2pPr marL="228600" indent="-114300" algn="r" latinLnBrk="0">
              <a:lnSpc>
                <a:spcPct val="100000"/>
              </a:lnSpc>
              <a:spcBef>
                <a:spcPts val="800"/>
              </a:spcBef>
              <a:defRPr lang="he-IL" sz="900"/>
            </a:lvl2pPr>
            <a:lvl3pPr marL="342900" indent="-114300" algn="r" latinLnBrk="0">
              <a:lnSpc>
                <a:spcPct val="100000"/>
              </a:lnSpc>
              <a:spcBef>
                <a:spcPts val="600"/>
              </a:spcBef>
              <a:defRPr lang="he-IL" sz="800"/>
            </a:lvl3pPr>
            <a:lvl4pPr marL="457200" indent="-114300" algn="r" latinLnBrk="0">
              <a:lnSpc>
                <a:spcPct val="100000"/>
              </a:lnSpc>
              <a:spcBef>
                <a:spcPts val="600"/>
              </a:spcBef>
              <a:defRPr lang="he-IL" sz="700"/>
            </a:lvl4pPr>
            <a:lvl5pPr marL="571500" indent="-114300" algn="r" latinLnBrk="0">
              <a:lnSpc>
                <a:spcPct val="100000"/>
              </a:lnSpc>
              <a:spcBef>
                <a:spcPts val="600"/>
              </a:spcBef>
              <a:defRPr lang="he-IL" sz="700"/>
            </a:lvl5pPr>
          </a:lstStyle>
          <a:p>
            <a:pPr lvl="0" algn="r" rtl="1"/>
            <a:r>
              <a:rPr lang="he-IL" dirty="0"/>
              <a:t>כללנו מספר עצות לאורך התבנית כדי לעזור לך להתחיל.</a:t>
            </a:r>
            <a:r>
              <a:rPr dirty="0"/>
              <a:t/>
            </a:r>
            <a:br>
              <a:rPr dirty="0"/>
            </a:br>
            <a:r>
              <a:rPr lang="he-IL" dirty="0"/>
              <a:t>כדי להחליף טקסט עצות (כמו זה) בטקסט משלך, פשוט בחר אותו והזן את הטקסט הרצוי.</a:t>
            </a:r>
            <a:r>
              <a:rPr dirty="0"/>
              <a:t/>
            </a:r>
            <a:br>
              <a:rPr dirty="0"/>
            </a:br>
            <a:r>
              <a:rPr lang="he-IL" dirty="0"/>
              <a:t>כדי להחליף תמונות בחוברת, בחר תמונה ומחק אותה. לאחר מכן, השתמש בסמל 'הוסף תמונה' במציין המיקום כדי להוסיף תמונה משלך.</a:t>
            </a:r>
            <a:r>
              <a:rPr dirty="0"/>
              <a:t/>
            </a:r>
            <a:br>
              <a:rPr dirty="0"/>
            </a:br>
            <a:r>
              <a:rPr lang="he-IL" dirty="0"/>
              <a:t>כדי לשנות את הלוגו ללוגו משלך, בחר את התמונה "החלף בלוגו" ובחר באפשרות 'שנה תמונה' בכרטיסיה 'עיצוב' ב'כלי תמונות'.</a:t>
            </a:r>
          </a:p>
        </p:txBody>
      </p:sp>
      <p:sp>
        <p:nvSpPr>
          <p:cNvPr id="29" name="מציין מיקום טקסט 25"/>
          <p:cNvSpPr>
            <a:spLocks noGrp="1"/>
          </p:cNvSpPr>
          <p:nvPr>
            <p:ph type="body" sz="quarter" idx="16" hasCustomPrompt="1"/>
          </p:nvPr>
        </p:nvSpPr>
        <p:spPr>
          <a:xfrm>
            <a:off x="3813820" y="609600"/>
            <a:ext cx="2428875" cy="457200"/>
          </a:xfrm>
        </p:spPr>
        <p:txBody>
          <a:bodyPr>
            <a:noAutofit/>
          </a:bodyPr>
          <a:lstStyle>
            <a:lvl1pPr marL="0" indent="0" algn="r" latinLnBrk="0">
              <a:lnSpc>
                <a:spcPct val="90000"/>
              </a:lnSpc>
              <a:spcBef>
                <a:spcPts val="0"/>
              </a:spcBef>
              <a:buNone/>
              <a:defRPr lang="he-IL" sz="2000" b="1" baseline="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מי אנחנו</a:t>
            </a:r>
          </a:p>
        </p:txBody>
      </p:sp>
      <p:sp>
        <p:nvSpPr>
          <p:cNvPr id="30" name="מציין מיקום טקסט 25"/>
          <p:cNvSpPr>
            <a:spLocks noGrp="1"/>
          </p:cNvSpPr>
          <p:nvPr>
            <p:ph type="body" sz="quarter" idx="17" hasCustomPrompt="1"/>
          </p:nvPr>
        </p:nvSpPr>
        <p:spPr>
          <a:xfrm>
            <a:off x="3813820" y="1082040"/>
            <a:ext cx="2428875" cy="228600"/>
          </a:xfrm>
        </p:spPr>
        <p:txBody>
          <a:bodyPr>
            <a:noAutofit/>
          </a:bodyPr>
          <a:lstStyle>
            <a:lvl1pPr marL="0" indent="0" algn="r" latinLnBrk="0">
              <a:lnSpc>
                <a:spcPct val="100000"/>
              </a:lnSpc>
              <a:spcBef>
                <a:spcPts val="0"/>
              </a:spcBef>
              <a:buNone/>
              <a:defRPr lang="he-IL" sz="1200" b="1"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אודותינו</a:t>
            </a:r>
          </a:p>
        </p:txBody>
      </p:sp>
      <p:sp>
        <p:nvSpPr>
          <p:cNvPr id="45" name="מציין מיקום טקסט 25"/>
          <p:cNvSpPr>
            <a:spLocks noGrp="1"/>
          </p:cNvSpPr>
          <p:nvPr>
            <p:ph type="body" sz="quarter" idx="24" hasCustomPrompt="1"/>
          </p:nvPr>
        </p:nvSpPr>
        <p:spPr>
          <a:xfrm>
            <a:off x="3813820" y="1342644"/>
            <a:ext cx="2428875" cy="880809"/>
          </a:xfrm>
        </p:spPr>
        <p:txBody>
          <a:bodyPr>
            <a:noAutofit/>
          </a:bodyPr>
          <a:lstStyle>
            <a:lvl1pPr marL="0" indent="0" algn="r" latinLnBrk="0">
              <a:lnSpc>
                <a:spcPct val="120000"/>
              </a:lnSpc>
              <a:spcBef>
                <a:spcPts val="0"/>
              </a:spcBef>
              <a:buNone/>
              <a:defRPr lang="he-IL" sz="1000"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algn="r" rtl="1">
              <a:lnSpc>
                <a:spcPct val="120000"/>
              </a:lnSpc>
            </a:pPr>
            <a:r>
              <a:rPr lang="he-IL" sz="1000" b="0" cap="none" baseline="0">
                <a:solidFill>
                  <a:schemeClr val="tx1"/>
                </a:solidFill>
                <a:latin typeface="+mn-lt"/>
              </a:rPr>
              <a:t>זהו המקום ל"נאום המעלית" שלך. אם היו לך רק כמה שניות כדי להציג את המוצרים או השירותים שלך למישהו, מה היית אומר?</a:t>
            </a:r>
          </a:p>
        </p:txBody>
      </p:sp>
      <p:sp>
        <p:nvSpPr>
          <p:cNvPr id="32" name="מציין מיקום טקסט 25"/>
          <p:cNvSpPr>
            <a:spLocks noGrp="1"/>
          </p:cNvSpPr>
          <p:nvPr>
            <p:ph type="body" sz="quarter" idx="19" hasCustomPrompt="1"/>
          </p:nvPr>
        </p:nvSpPr>
        <p:spPr>
          <a:xfrm>
            <a:off x="3813820" y="2287906"/>
            <a:ext cx="2428875" cy="228600"/>
          </a:xfrm>
        </p:spPr>
        <p:txBody>
          <a:bodyPr>
            <a:noAutofit/>
          </a:bodyPr>
          <a:lstStyle>
            <a:lvl1pPr marL="0" indent="0" algn="r" latinLnBrk="0">
              <a:lnSpc>
                <a:spcPct val="100000"/>
              </a:lnSpc>
              <a:spcBef>
                <a:spcPts val="0"/>
              </a:spcBef>
              <a:buNone/>
              <a:defRPr lang="he-IL" sz="1200" b="1"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צור קשר</a:t>
            </a:r>
          </a:p>
        </p:txBody>
      </p:sp>
      <p:sp>
        <p:nvSpPr>
          <p:cNvPr id="33" name="מציין מיקום טקסט 25"/>
          <p:cNvSpPr>
            <a:spLocks noGrp="1"/>
          </p:cNvSpPr>
          <p:nvPr>
            <p:ph type="body" sz="quarter" idx="20" hasCustomPrompt="1"/>
          </p:nvPr>
        </p:nvSpPr>
        <p:spPr>
          <a:xfrm>
            <a:off x="3813820" y="2538985"/>
            <a:ext cx="2428875" cy="670940"/>
          </a:xfrm>
        </p:spPr>
        <p:txBody>
          <a:bodyPr>
            <a:noAutofit/>
          </a:bodyPr>
          <a:lstStyle>
            <a:lvl1pPr marL="0" indent="0" algn="r" latinLnBrk="0">
              <a:lnSpc>
                <a:spcPct val="100000"/>
              </a:lnSpc>
              <a:spcBef>
                <a:spcPts val="0"/>
              </a:spcBef>
              <a:buNone/>
              <a:defRPr lang="he-IL" sz="1000"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algn="r" rtl="1">
              <a:lnSpc>
                <a:spcPct val="120000"/>
              </a:lnSpc>
            </a:pPr>
            <a:r>
              <a:rPr lang="he-IL" sz="1000" b="0" cap="none" baseline="0">
                <a:solidFill>
                  <a:schemeClr val="tx1"/>
                </a:solidFill>
                <a:latin typeface="+mn-lt"/>
              </a:rPr>
              <a:t>טלפון: [מספר טלפון]</a:t>
            </a:r>
            <a:br>
              <a:rPr lang="he-IL" sz="1000" b="0" cap="none" baseline="0">
                <a:solidFill>
                  <a:schemeClr val="tx1"/>
                </a:solidFill>
                <a:latin typeface="+mn-lt"/>
              </a:rPr>
            </a:br>
            <a:r>
              <a:rPr lang="he-IL" sz="1000" b="0" cap="none" baseline="0">
                <a:solidFill>
                  <a:schemeClr val="tx1"/>
                </a:solidFill>
                <a:latin typeface="+mn-lt"/>
              </a:rPr>
              <a:t>דואר אלקטרוני: [כתובת דואר אלקטרוני]</a:t>
            </a:r>
            <a:br>
              <a:rPr lang="he-IL" sz="1000" b="0" cap="none" baseline="0">
                <a:solidFill>
                  <a:schemeClr val="tx1"/>
                </a:solidFill>
                <a:latin typeface="+mn-lt"/>
              </a:rPr>
            </a:br>
            <a:r>
              <a:rPr lang="he-IL" sz="1000" b="0" cap="none" baseline="0">
                <a:solidFill>
                  <a:schemeClr val="tx1"/>
                </a:solidFill>
                <a:latin typeface="+mn-lt"/>
              </a:rPr>
              <a:t>אתר: [כתובת אתר אינטרנט]</a:t>
            </a:r>
          </a:p>
        </p:txBody>
      </p:sp>
      <p:sp>
        <p:nvSpPr>
          <p:cNvPr id="34" name="מציין מיקום טקסט 25"/>
          <p:cNvSpPr>
            <a:spLocks noGrp="1"/>
          </p:cNvSpPr>
          <p:nvPr>
            <p:ph type="body" sz="quarter" idx="21" hasCustomPrompt="1"/>
          </p:nvPr>
        </p:nvSpPr>
        <p:spPr>
          <a:xfrm>
            <a:off x="4114800" y="6711251"/>
            <a:ext cx="1508125" cy="292418"/>
          </a:xfrm>
        </p:spPr>
        <p:txBody>
          <a:bodyPr anchor="b">
            <a:noAutofit/>
          </a:bodyPr>
          <a:lstStyle>
            <a:lvl1pPr marL="0" indent="0" algn="r" latinLnBrk="0">
              <a:lnSpc>
                <a:spcPct val="90000"/>
              </a:lnSpc>
              <a:spcBef>
                <a:spcPts val="0"/>
              </a:spcBef>
              <a:buNone/>
              <a:defRPr lang="he-IL" sz="1000" b="1" cap="all" baseline="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[שם חברה]</a:t>
            </a:r>
          </a:p>
        </p:txBody>
      </p:sp>
      <p:sp>
        <p:nvSpPr>
          <p:cNvPr id="37" name="מציין מיקום טקסט 36"/>
          <p:cNvSpPr>
            <a:spLocks noGrp="1"/>
          </p:cNvSpPr>
          <p:nvPr>
            <p:ph type="body" sz="quarter" idx="22" hasCustomPrompt="1"/>
          </p:nvPr>
        </p:nvSpPr>
        <p:spPr>
          <a:xfrm>
            <a:off x="4114800" y="7004304"/>
            <a:ext cx="1508125" cy="310896"/>
          </a:xfrm>
        </p:spPr>
        <p:txBody>
          <a:bodyPr>
            <a:noAutofit/>
          </a:bodyPr>
          <a:lstStyle>
            <a:lvl1pPr marL="0" indent="0" algn="r" latinLnBrk="0">
              <a:lnSpc>
                <a:spcPct val="120000"/>
              </a:lnSpc>
              <a:spcBef>
                <a:spcPts val="0"/>
              </a:spcBef>
              <a:buNone/>
              <a:defRPr lang="he-IL" sz="800" baseline="0">
                <a:latin typeface="Tahoma" panose="020B0604030504040204" pitchFamily="34" charset="0"/>
                <a:ea typeface="Tahoma" panose="020B0604030504040204" pitchFamily="34" charset="0"/>
                <a:cs typeface="Tahoma" panose="020B0604030504040204" pitchFamily="34" charset="0"/>
              </a:defRPr>
            </a:lvl1pPr>
            <a:lvl2pPr marL="0" indent="0" algn="r" latinLnBrk="0">
              <a:defRPr lang="he-IL" sz="800"/>
            </a:lvl2pPr>
            <a:lvl3pPr marL="0" indent="0" algn="r" latinLnBrk="0">
              <a:defRPr lang="he-IL" sz="800"/>
            </a:lvl3pPr>
            <a:lvl4pPr marL="0" indent="0" algn="r" latinLnBrk="0">
              <a:defRPr lang="he-IL" sz="800"/>
            </a:lvl4pPr>
            <a:lvl5pPr marL="0" indent="0" algn="r" latinLnBrk="0">
              <a:defRPr lang="he-IL" sz="800"/>
            </a:lvl5pPr>
          </a:lstStyle>
          <a:p>
            <a:pPr lvl="0" algn="r" rtl="1"/>
            <a:r>
              <a:rPr lang="he-IL"/>
              <a:t>[כתובת]</a:t>
            </a:r>
            <a:r>
              <a:t/>
            </a:r>
            <a:br/>
            <a:r>
              <a:rPr lang="he-IL"/>
              <a:t>[עיר, מיקוד]</a:t>
            </a:r>
          </a:p>
        </p:txBody>
      </p:sp>
      <p:sp>
        <p:nvSpPr>
          <p:cNvPr id="12" name="מציין מיקום תמונה 11"/>
          <p:cNvSpPr>
            <a:spLocks noGrp="1"/>
          </p:cNvSpPr>
          <p:nvPr>
            <p:ph type="pic" sz="quarter" idx="10"/>
          </p:nvPr>
        </p:nvSpPr>
        <p:spPr>
          <a:xfrm>
            <a:off x="463423" y="457200"/>
            <a:ext cx="2428875" cy="3657600"/>
          </a:xfrm>
          <a:solidFill>
            <a:schemeClr val="bg2"/>
          </a:solidFill>
        </p:spPr>
        <p:txBody>
          <a:bodyPr tIns="274320">
            <a:normAutofit/>
          </a:bodyPr>
          <a:lstStyle>
            <a:lvl1pPr marL="0" indent="0" algn="r" latinLnBrk="0">
              <a:buNone/>
              <a:defRPr lang="he-IL" sz="1400">
                <a:latin typeface="Tahoma" panose="020B0604030504040204" pitchFamily="34" charset="0"/>
                <a:ea typeface="Tahoma" panose="020B0604030504040204" pitchFamily="34" charset="0"/>
                <a:cs typeface="Tahoma" panose="020B0604030504040204" pitchFamily="34" charset="0"/>
              </a:defRPr>
            </a:lvl1pPr>
          </a:lstStyle>
          <a:p>
            <a:pPr algn="r" rtl="1"/>
            <a:endParaRPr lang="he-IL"/>
          </a:p>
        </p:txBody>
      </p:sp>
      <p:sp>
        <p:nvSpPr>
          <p:cNvPr id="10" name="כותרת 9"/>
          <p:cNvSpPr>
            <a:spLocks noGrp="1"/>
          </p:cNvSpPr>
          <p:nvPr>
            <p:ph type="title" hasCustomPrompt="1"/>
          </p:nvPr>
        </p:nvSpPr>
        <p:spPr>
          <a:xfrm>
            <a:off x="619792" y="4498848"/>
            <a:ext cx="2088832" cy="822960"/>
          </a:xfrm>
        </p:spPr>
        <p:txBody>
          <a:bodyPr>
            <a:normAutofit/>
          </a:bodyPr>
          <a:lstStyle>
            <a:lvl1pPr algn="r" latinLnBrk="0">
              <a:lnSpc>
                <a:spcPct val="85000"/>
              </a:lnSpc>
              <a:defRPr lang="he-IL" sz="2800" b="1" cap="all" baseline="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algn="r" rtl="1"/>
            <a:r>
              <a:rPr lang="he-IL"/>
              <a:t>שם חברה</a:t>
            </a:r>
          </a:p>
        </p:txBody>
      </p:sp>
      <p:sp>
        <p:nvSpPr>
          <p:cNvPr id="40" name="מציין מיקום טקסט 25"/>
          <p:cNvSpPr>
            <a:spLocks noGrp="1"/>
          </p:cNvSpPr>
          <p:nvPr>
            <p:ph type="body" sz="quarter" idx="23" hasCustomPrompt="1"/>
          </p:nvPr>
        </p:nvSpPr>
        <p:spPr>
          <a:xfrm>
            <a:off x="619792" y="6624978"/>
            <a:ext cx="2088833" cy="439651"/>
          </a:xfrm>
        </p:spPr>
        <p:txBody>
          <a:bodyPr>
            <a:noAutofit/>
          </a:bodyPr>
          <a:lstStyle>
            <a:lvl1pPr marL="0" indent="0" algn="r" latinLnBrk="0">
              <a:lnSpc>
                <a:spcPct val="100000"/>
              </a:lnSpc>
              <a:spcBef>
                <a:spcPts val="0"/>
              </a:spcBef>
              <a:buNone/>
              <a:defRPr lang="he-IL" sz="1300" b="0" i="1" baseline="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[כותרת המשנה של החוברת או סיסמת החברה.]</a:t>
            </a:r>
          </a:p>
        </p:txBody>
      </p:sp>
    </p:spTree>
    <p:extLst>
      <p:ext uri="{BB962C8B-B14F-4D97-AF65-F5344CB8AC3E}">
        <p14:creationId xmlns:p14="http://schemas.microsoft.com/office/powerpoint/2010/main" val="4783865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חלק פנימי">
    <p:spTree>
      <p:nvGrpSpPr>
        <p:cNvPr id="1" name=""/>
        <p:cNvGrpSpPr/>
        <p:nvPr/>
      </p:nvGrpSpPr>
      <p:grpSpPr>
        <a:xfrm>
          <a:off x="0" y="0"/>
          <a:ext cx="0" cy="0"/>
          <a:chOff x="0" y="0"/>
          <a:chExt cx="0" cy="0"/>
        </a:xfrm>
      </p:grpSpPr>
      <p:cxnSp>
        <p:nvCxnSpPr>
          <p:cNvPr id="19" name="מחבר ישר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מחבר ישר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מציין מיקום טקסט 25"/>
          <p:cNvSpPr>
            <a:spLocks noGrp="1"/>
          </p:cNvSpPr>
          <p:nvPr>
            <p:ph type="body" sz="quarter" idx="14" hasCustomPrompt="1"/>
          </p:nvPr>
        </p:nvSpPr>
        <p:spPr>
          <a:xfrm>
            <a:off x="7172326" y="5113295"/>
            <a:ext cx="2428875" cy="248151"/>
          </a:xfrm>
        </p:spPr>
        <p:txBody>
          <a:bodyPr anchor="b">
            <a:noAutofit/>
          </a:bodyPr>
          <a:lstStyle>
            <a:lvl1pPr marL="0" indent="0" algn="r" latinLnBrk="0">
              <a:lnSpc>
                <a:spcPct val="100000"/>
              </a:lnSpc>
              <a:spcBef>
                <a:spcPts val="0"/>
              </a:spcBef>
              <a:buNone/>
              <a:defRPr lang="he-IL" sz="1200" b="1" baseline="0">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הנה כמה רעיונות…</a:t>
            </a:r>
          </a:p>
        </p:txBody>
      </p:sp>
      <p:sp>
        <p:nvSpPr>
          <p:cNvPr id="29" name="מציין מיקום טקסט 25"/>
          <p:cNvSpPr>
            <a:spLocks noGrp="1"/>
          </p:cNvSpPr>
          <p:nvPr>
            <p:ph type="body" sz="quarter" idx="16" hasCustomPrompt="1"/>
          </p:nvPr>
        </p:nvSpPr>
        <p:spPr>
          <a:xfrm>
            <a:off x="7172326" y="4386248"/>
            <a:ext cx="2428875" cy="609271"/>
          </a:xfrm>
        </p:spPr>
        <p:txBody>
          <a:bodyPr>
            <a:noAutofit/>
          </a:bodyPr>
          <a:lstStyle>
            <a:lvl1pPr marL="0" indent="0" algn="r" latinLnBrk="0">
              <a:lnSpc>
                <a:spcPct val="90000"/>
              </a:lnSpc>
              <a:spcBef>
                <a:spcPts val="0"/>
              </a:spcBef>
              <a:buNone/>
              <a:defRPr lang="he-IL" sz="2000" b="1" baseline="0">
                <a:solidFill>
                  <a:schemeClr val="accent2">
                    <a:lumMod val="75000"/>
                  </a:schemeClr>
                </a:solidFill>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מה ברצונך לכלול בחוברת?</a:t>
            </a:r>
          </a:p>
        </p:txBody>
      </p:sp>
      <p:sp>
        <p:nvSpPr>
          <p:cNvPr id="13" name="מציין מיקום תמונה 11"/>
          <p:cNvSpPr>
            <a:spLocks noGrp="1"/>
          </p:cNvSpPr>
          <p:nvPr>
            <p:ph type="pic" sz="quarter" idx="11"/>
          </p:nvPr>
        </p:nvSpPr>
        <p:spPr>
          <a:xfrm>
            <a:off x="7172325" y="457200"/>
            <a:ext cx="2428875" cy="3657600"/>
          </a:xfrm>
          <a:solidFill>
            <a:schemeClr val="bg2"/>
          </a:solidFill>
        </p:spPr>
        <p:txBody>
          <a:bodyPr tIns="274320">
            <a:normAutofit/>
          </a:bodyPr>
          <a:lstStyle>
            <a:lvl1pPr marL="0" indent="0" algn="r" latinLnBrk="0">
              <a:buNone/>
              <a:defRPr lang="he-IL" sz="1400"/>
            </a:lvl1pPr>
          </a:lstStyle>
          <a:p>
            <a:pPr algn="r" rtl="1"/>
            <a:endParaRPr lang="he-IL"/>
          </a:p>
        </p:txBody>
      </p:sp>
      <p:sp>
        <p:nvSpPr>
          <p:cNvPr id="26" name="מציין מיקום טקסט 25"/>
          <p:cNvSpPr>
            <a:spLocks noGrp="1"/>
          </p:cNvSpPr>
          <p:nvPr>
            <p:ph type="body" sz="quarter" idx="13" hasCustomPrompt="1"/>
          </p:nvPr>
        </p:nvSpPr>
        <p:spPr>
          <a:xfrm>
            <a:off x="7172325" y="5399546"/>
            <a:ext cx="2428875" cy="1915653"/>
          </a:xfrm>
        </p:spPr>
        <p:txBody>
          <a:bodyPr>
            <a:noAutofit/>
          </a:bodyPr>
          <a:lstStyle>
            <a:lvl1pPr marL="0" indent="0" algn="r" latinLnBrk="0">
              <a:lnSpc>
                <a:spcPct val="120000"/>
              </a:lnSpc>
              <a:spcBef>
                <a:spcPts val="100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זהו מקום מושלם להצהרת חזון. תוכל להשתמש בצד השמאלי של העמוד כדי לסכם מה מייחד אותך מהשאר ולהשתמש באזור המרכזי לסיפור הצלחה קצר.</a:t>
            </a:r>
            <a:r>
              <a:t/>
            </a:r>
            <a:br/>
            <a:r>
              <a:rPr lang="he-IL"/>
              <a:t>(הקפד לבחור תמונות שמראות בבירור במה החברה מצטיינת. תמונות חייבות תמיד להשאיר רושם.)</a:t>
            </a:r>
          </a:p>
        </p:txBody>
      </p:sp>
      <p:sp>
        <p:nvSpPr>
          <p:cNvPr id="30" name="מציין מיקום טקסט 25"/>
          <p:cNvSpPr>
            <a:spLocks noGrp="1"/>
          </p:cNvSpPr>
          <p:nvPr>
            <p:ph type="body" sz="quarter" idx="17" hasCustomPrompt="1"/>
          </p:nvPr>
        </p:nvSpPr>
        <p:spPr>
          <a:xfrm>
            <a:off x="3813820" y="549148"/>
            <a:ext cx="2428875" cy="454152"/>
          </a:xfrm>
        </p:spPr>
        <p:txBody>
          <a:bodyPr anchor="b">
            <a:noAutofit/>
          </a:bodyPr>
          <a:lstStyle>
            <a:lvl1pPr marL="0" indent="0" algn="r" latinLnBrk="0">
              <a:lnSpc>
                <a:spcPct val="100000"/>
              </a:lnSpc>
              <a:spcBef>
                <a:spcPts val="0"/>
              </a:spcBef>
              <a:buNone/>
              <a:defRPr lang="he-IL" sz="1200" b="1" baseline="0">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אתה חושב שאם מסמך נראה כל כך טוב, בטח קשה לעצב אותו?</a:t>
            </a:r>
          </a:p>
        </p:txBody>
      </p:sp>
      <p:sp>
        <p:nvSpPr>
          <p:cNvPr id="31" name="מציין מיקום טקסט 25"/>
          <p:cNvSpPr>
            <a:spLocks noGrp="1"/>
          </p:cNvSpPr>
          <p:nvPr>
            <p:ph type="body" sz="quarter" idx="18" hasCustomPrompt="1"/>
          </p:nvPr>
        </p:nvSpPr>
        <p:spPr>
          <a:xfrm>
            <a:off x="3813820" y="1066800"/>
            <a:ext cx="2428875" cy="685800"/>
          </a:xfrm>
        </p:spPr>
        <p:txBody>
          <a:bodyPr>
            <a:noAutofit/>
          </a:bodyPr>
          <a:lstStyle>
            <a:lvl1pPr marL="0" indent="0" algn="r" latinLnBrk="0">
              <a:lnSpc>
                <a:spcPct val="120000"/>
              </a:lnSpc>
              <a:spcBef>
                <a:spcPts val="100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תחשוב שוב! מצייני המיקום בחוברת זו כבר עוצבו עבורך.</a:t>
            </a:r>
          </a:p>
        </p:txBody>
      </p:sp>
      <p:sp>
        <p:nvSpPr>
          <p:cNvPr id="18" name="מציין מיקום טקסט 25"/>
          <p:cNvSpPr>
            <a:spLocks noGrp="1"/>
          </p:cNvSpPr>
          <p:nvPr>
            <p:ph type="body" sz="quarter" idx="23" hasCustomPrompt="1"/>
          </p:nvPr>
        </p:nvSpPr>
        <p:spPr>
          <a:xfrm>
            <a:off x="3813820" y="1994810"/>
            <a:ext cx="2428875" cy="1384504"/>
          </a:xfrm>
        </p:spPr>
        <p:txBody>
          <a:bodyPr anchor="ctr">
            <a:noAutofit/>
          </a:bodyPr>
          <a:lstStyle>
            <a:lvl1pPr marL="0" indent="0" algn="r" latinLnBrk="0">
              <a:lnSpc>
                <a:spcPct val="130000"/>
              </a:lnSpc>
              <a:spcBef>
                <a:spcPts val="0"/>
              </a:spcBef>
              <a:buNone/>
              <a:defRPr lang="he-IL" sz="1500" i="1" baseline="0">
                <a:solidFill>
                  <a:schemeClr val="accent2">
                    <a:lumMod val="75000"/>
                  </a:schemeClr>
                </a:solidFill>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"אל תצטנע! הראה להם כמה אתה נפלא! זהו מקום נהדר להמלצות זוהרות."</a:t>
            </a:r>
          </a:p>
        </p:txBody>
      </p:sp>
      <p:sp>
        <p:nvSpPr>
          <p:cNvPr id="32" name="מציין מיקום טקסט 25"/>
          <p:cNvSpPr>
            <a:spLocks noGrp="1"/>
          </p:cNvSpPr>
          <p:nvPr>
            <p:ph type="body" sz="quarter" idx="19" hasCustomPrompt="1"/>
          </p:nvPr>
        </p:nvSpPr>
        <p:spPr>
          <a:xfrm>
            <a:off x="3813820" y="3583214"/>
            <a:ext cx="2428875" cy="459692"/>
          </a:xfrm>
        </p:spPr>
        <p:txBody>
          <a:bodyPr anchor="b">
            <a:noAutofit/>
          </a:bodyPr>
          <a:lstStyle>
            <a:lvl1pPr marL="0" marR="0" indent="0" algn="r" defTabSz="754380" rtl="0" eaLnBrk="1" fontAlgn="auto" latinLnBrk="0" hangingPunct="1">
              <a:lnSpc>
                <a:spcPct val="100000"/>
              </a:lnSpc>
              <a:spcBef>
                <a:spcPts val="0"/>
              </a:spcBef>
              <a:spcAft>
                <a:spcPts val="0"/>
              </a:spcAft>
              <a:buClrTx/>
              <a:buSzTx/>
              <a:buFont typeface="Arial" panose="020B0604020202020204" pitchFamily="34" charset="0"/>
              <a:buNone/>
              <a:tabLst/>
              <a:defRPr lang="he-IL" sz="1200" b="1" baseline="0">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marL="0" marR="0" lvl="0" indent="0" algn="r" defTabSz="754380" rtl="1" eaLnBrk="1" fontAlgn="auto" latinLnBrk="0" hangingPunct="1">
              <a:lnSpc>
                <a:spcPct val="100000"/>
              </a:lnSpc>
              <a:spcBef>
                <a:spcPts val="0"/>
              </a:spcBef>
              <a:spcAft>
                <a:spcPts val="0"/>
              </a:spcAft>
              <a:buClrTx/>
              <a:buSzTx/>
              <a:buFont typeface="Arial" panose="020B0604020202020204" pitchFamily="34" charset="0"/>
              <a:buNone/>
              <a:tabLst/>
              <a:defRPr lang="he-IL"/>
            </a:pPr>
            <a:r>
              <a:rPr lang="he-IL"/>
              <a:t>קבל בדיוק את התוצאות הרצויות</a:t>
            </a:r>
          </a:p>
        </p:txBody>
      </p:sp>
      <p:sp>
        <p:nvSpPr>
          <p:cNvPr id="21" name="מציין מיקום טקסט 25"/>
          <p:cNvSpPr>
            <a:spLocks noGrp="1"/>
          </p:cNvSpPr>
          <p:nvPr>
            <p:ph type="body" sz="quarter" idx="24" hasCustomPrompt="1"/>
          </p:nvPr>
        </p:nvSpPr>
        <p:spPr>
          <a:xfrm>
            <a:off x="3813820" y="4106980"/>
            <a:ext cx="2428875" cy="844959"/>
          </a:xfrm>
        </p:spPr>
        <p:txBody>
          <a:bodyPr>
            <a:noAutofit/>
          </a:bodyPr>
          <a:lstStyle>
            <a:lvl1pPr marL="0" indent="0" algn="r" latinLnBrk="0">
              <a:lnSpc>
                <a:spcPct val="120000"/>
              </a:lnSpc>
              <a:spcBef>
                <a:spcPts val="100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הזן טקסט משלך כדי להבליט את החברה והשירותים שלך!</a:t>
            </a:r>
          </a:p>
        </p:txBody>
      </p:sp>
      <p:sp>
        <p:nvSpPr>
          <p:cNvPr id="22" name="מציין מיקום טקסט 25"/>
          <p:cNvSpPr>
            <a:spLocks noGrp="1"/>
          </p:cNvSpPr>
          <p:nvPr>
            <p:ph type="body" sz="quarter" idx="25" hasCustomPrompt="1"/>
          </p:nvPr>
        </p:nvSpPr>
        <p:spPr>
          <a:xfrm>
            <a:off x="3813820" y="4974409"/>
            <a:ext cx="2428875" cy="456547"/>
          </a:xfrm>
        </p:spPr>
        <p:txBody>
          <a:bodyPr anchor="b">
            <a:noAutofit/>
          </a:bodyPr>
          <a:lstStyle>
            <a:lvl1pPr marL="0" marR="0" indent="0" algn="r" defTabSz="754380" rtl="0" eaLnBrk="1" fontAlgn="auto" latinLnBrk="0" hangingPunct="1">
              <a:lnSpc>
                <a:spcPct val="100000"/>
              </a:lnSpc>
              <a:spcBef>
                <a:spcPts val="0"/>
              </a:spcBef>
              <a:spcAft>
                <a:spcPts val="0"/>
              </a:spcAft>
              <a:buClrTx/>
              <a:buSzTx/>
              <a:buFont typeface="Arial" panose="020B0604020202020204" pitchFamily="34" charset="0"/>
              <a:buNone/>
              <a:tabLst/>
              <a:defRPr lang="he-IL" sz="1200" b="1" baseline="0">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זקוק למצייני מיקום נוספים?</a:t>
            </a:r>
          </a:p>
        </p:txBody>
      </p:sp>
      <p:sp>
        <p:nvSpPr>
          <p:cNvPr id="24" name="מציין מיקום טקסט 25"/>
          <p:cNvSpPr>
            <a:spLocks noGrp="1"/>
          </p:cNvSpPr>
          <p:nvPr>
            <p:ph type="body" sz="quarter" idx="26" hasCustomPrompt="1"/>
          </p:nvPr>
        </p:nvSpPr>
        <p:spPr>
          <a:xfrm>
            <a:off x="3813820" y="5494568"/>
            <a:ext cx="2428875" cy="771552"/>
          </a:xfrm>
        </p:spPr>
        <p:txBody>
          <a:bodyPr>
            <a:noAutofit/>
          </a:bodyPr>
          <a:lstStyle>
            <a:lvl1pPr marL="0" indent="0" algn="r" latinLnBrk="0">
              <a:lnSpc>
                <a:spcPct val="120000"/>
              </a:lnSpc>
              <a:spcBef>
                <a:spcPts val="100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אין בעיה! פשוט העתק אחד מאלה וגרור אותו למיקום הרצוי.</a:t>
            </a:r>
          </a:p>
        </p:txBody>
      </p:sp>
      <p:sp>
        <p:nvSpPr>
          <p:cNvPr id="12" name="מציין מיקום תמונה 11"/>
          <p:cNvSpPr>
            <a:spLocks noGrp="1"/>
          </p:cNvSpPr>
          <p:nvPr>
            <p:ph type="pic" sz="quarter" idx="10"/>
          </p:nvPr>
        </p:nvSpPr>
        <p:spPr>
          <a:xfrm>
            <a:off x="457200" y="457200"/>
            <a:ext cx="2428875" cy="1600200"/>
          </a:xfrm>
          <a:solidFill>
            <a:schemeClr val="bg2"/>
          </a:solidFill>
        </p:spPr>
        <p:txBody>
          <a:bodyPr tIns="274320">
            <a:normAutofit/>
          </a:bodyPr>
          <a:lstStyle>
            <a:lvl1pPr marL="0" indent="0" algn="r" latinLnBrk="0">
              <a:buNone/>
              <a:defRPr lang="he-IL" sz="1400"/>
            </a:lvl1pPr>
          </a:lstStyle>
          <a:p>
            <a:pPr algn="r" rtl="1"/>
            <a:endParaRPr lang="he-IL"/>
          </a:p>
        </p:txBody>
      </p:sp>
      <p:sp>
        <p:nvSpPr>
          <p:cNvPr id="28" name="מציין מיקום טקסט 25"/>
          <p:cNvSpPr>
            <a:spLocks noGrp="1"/>
          </p:cNvSpPr>
          <p:nvPr>
            <p:ph type="body" sz="quarter" idx="15" hasCustomPrompt="1"/>
          </p:nvPr>
        </p:nvSpPr>
        <p:spPr>
          <a:xfrm>
            <a:off x="457200" y="2221894"/>
            <a:ext cx="2428875" cy="274320"/>
          </a:xfrm>
        </p:spPr>
        <p:txBody>
          <a:bodyPr>
            <a:noAutofit/>
          </a:bodyPr>
          <a:lstStyle>
            <a:lvl1pPr marL="0" indent="0" algn="r" latinLnBrk="0">
              <a:lnSpc>
                <a:spcPct val="100000"/>
              </a:lnSpc>
              <a:spcBef>
                <a:spcPts val="0"/>
              </a:spcBef>
              <a:buNone/>
              <a:defRPr lang="he-IL" sz="900" b="0" i="1" baseline="0">
                <a:latin typeface="+mn-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[הקלד כיתוב עבור התמונה שלך]</a:t>
            </a:r>
          </a:p>
        </p:txBody>
      </p:sp>
      <p:sp>
        <p:nvSpPr>
          <p:cNvPr id="25" name="מציין מיקום טקסט 25"/>
          <p:cNvSpPr>
            <a:spLocks noGrp="1"/>
          </p:cNvSpPr>
          <p:nvPr>
            <p:ph type="body" sz="quarter" idx="27" hasCustomPrompt="1"/>
          </p:nvPr>
        </p:nvSpPr>
        <p:spPr>
          <a:xfrm>
            <a:off x="463550" y="2530613"/>
            <a:ext cx="2428875" cy="733033"/>
          </a:xfrm>
        </p:spPr>
        <p:txBody>
          <a:bodyPr>
            <a:noAutofit/>
          </a:bodyPr>
          <a:lstStyle>
            <a:lvl1pPr marL="0" indent="0" algn="r" latinLnBrk="0">
              <a:lnSpc>
                <a:spcPct val="120000"/>
              </a:lnSpc>
              <a:spcBef>
                <a:spcPts val="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אל תשכח לכלול כמה פרטים אודות הדברים שאתה מציע, ואודות הדברים שמייחדים אותך ביחס למתחרים.</a:t>
            </a:r>
          </a:p>
        </p:txBody>
      </p:sp>
      <p:sp>
        <p:nvSpPr>
          <p:cNvPr id="35" name="מציין מיקום טקסט 25"/>
          <p:cNvSpPr>
            <a:spLocks noGrp="1"/>
          </p:cNvSpPr>
          <p:nvPr>
            <p:ph type="body" sz="quarter" idx="28" hasCustomPrompt="1"/>
          </p:nvPr>
        </p:nvSpPr>
        <p:spPr>
          <a:xfrm>
            <a:off x="463550" y="3288858"/>
            <a:ext cx="2428875" cy="210899"/>
          </a:xfrm>
        </p:spPr>
        <p:txBody>
          <a:bodyPr anchor="b">
            <a:noAutofit/>
          </a:bodyPr>
          <a:lstStyle>
            <a:lvl1pPr marL="0" marR="0" indent="0" algn="r" defTabSz="754380" rtl="0" eaLnBrk="1" fontAlgn="auto" latinLnBrk="0" hangingPunct="1">
              <a:lnSpc>
                <a:spcPct val="100000"/>
              </a:lnSpc>
              <a:spcBef>
                <a:spcPts val="0"/>
              </a:spcBef>
              <a:spcAft>
                <a:spcPts val="0"/>
              </a:spcAft>
              <a:buClrTx/>
              <a:buSzTx/>
              <a:buFont typeface="Arial" panose="020B0604020202020204" pitchFamily="34" charset="0"/>
              <a:buNone/>
              <a:tabLst/>
              <a:defRPr lang="he-IL" sz="1200" b="1" baseline="0">
                <a:latin typeface="+mj-lt"/>
              </a:defRPr>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המוצרים והשירותים שלנו</a:t>
            </a:r>
          </a:p>
        </p:txBody>
      </p:sp>
      <p:sp>
        <p:nvSpPr>
          <p:cNvPr id="36" name="מציין מיקום טקסט 25"/>
          <p:cNvSpPr>
            <a:spLocks noGrp="1"/>
          </p:cNvSpPr>
          <p:nvPr>
            <p:ph type="body" sz="quarter" idx="29" hasCustomPrompt="1"/>
          </p:nvPr>
        </p:nvSpPr>
        <p:spPr>
          <a:xfrm>
            <a:off x="463550" y="3552470"/>
            <a:ext cx="2428875" cy="3762730"/>
          </a:xfrm>
        </p:spPr>
        <p:txBody>
          <a:bodyPr>
            <a:noAutofit/>
          </a:bodyPr>
          <a:lstStyle>
            <a:lvl1pPr marL="0" indent="0" algn="r" latinLnBrk="0">
              <a:lnSpc>
                <a:spcPct val="120000"/>
              </a:lnSpc>
              <a:spcBef>
                <a:spcPts val="1000"/>
              </a:spcBef>
              <a:buNone/>
              <a:defRPr lang="he-IL" sz="1000" baseline="0"/>
            </a:lvl1pPr>
            <a:lvl2pPr marL="0" indent="0" algn="r" latinLnBrk="0">
              <a:lnSpc>
                <a:spcPct val="100000"/>
              </a:lnSpc>
              <a:spcBef>
                <a:spcPts val="1000"/>
              </a:spcBef>
              <a:buNone/>
              <a:defRPr lang="he-IL" sz="1000"/>
            </a:lvl2pPr>
            <a:lvl3pPr marL="0" indent="0" algn="r" latinLnBrk="0">
              <a:lnSpc>
                <a:spcPct val="100000"/>
              </a:lnSpc>
              <a:spcBef>
                <a:spcPts val="1000"/>
              </a:spcBef>
              <a:buNone/>
              <a:defRPr lang="he-IL" sz="1000"/>
            </a:lvl3pPr>
            <a:lvl4pPr marL="0" indent="0" algn="r" latinLnBrk="0">
              <a:lnSpc>
                <a:spcPct val="100000"/>
              </a:lnSpc>
              <a:spcBef>
                <a:spcPts val="1000"/>
              </a:spcBef>
              <a:buNone/>
              <a:defRPr lang="he-IL" sz="1000"/>
            </a:lvl4pPr>
            <a:lvl5pPr marL="0" indent="0" algn="r" latinLnBrk="0">
              <a:lnSpc>
                <a:spcPct val="100000"/>
              </a:lnSpc>
              <a:spcBef>
                <a:spcPts val="1000"/>
              </a:spcBef>
              <a:buNone/>
              <a:defRPr lang="he-IL" sz="1000"/>
            </a:lvl5pPr>
          </a:lstStyle>
          <a:p>
            <a:pPr lvl="0" algn="r" rtl="1"/>
            <a:r>
              <a:rPr lang="he-IL"/>
              <a:t>תוכל לכלול רשימה עם תבליטים שתפרט מוצרים, שירותים או את היתרונות העיקריים בקיום קשר עסקי עם החברה שלך. לחלופין, תוכל פשוט לסכם את הנקודות המרכזיות במספר פיסקאות תמציתיות.</a:t>
            </a:r>
            <a:r>
              <a:t/>
            </a:r>
            <a:br/>
            <a:r>
              <a:rPr lang="he-IL"/>
              <a:t>אנחנו יודעים שאתה יכול לדבר שעות על כמה שהעסק שלך נפלא. (ואנחנו לא מאשימים אותך—אתם נהדרים!) אבל זכור שמדובר בשיווק—אם אתה רוצה למשוך תשומת לב, שמור על ניסוחים קצרים, ידידותיים וקריאים.</a:t>
            </a:r>
          </a:p>
        </p:txBody>
      </p:sp>
    </p:spTree>
    <p:extLst>
      <p:ext uri="{BB962C8B-B14F-4D97-AF65-F5344CB8AC3E}">
        <p14:creationId xmlns:p14="http://schemas.microsoft.com/office/powerpoint/2010/main" val="119814904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1"/>
          <p:cNvSpPr>
            <a:spLocks noGrp="1"/>
          </p:cNvSpPr>
          <p:nvPr>
            <p:ph type="title"/>
          </p:nvPr>
        </p:nvSpPr>
        <p:spPr>
          <a:xfrm>
            <a:off x="691515" y="413809"/>
            <a:ext cx="8675370" cy="1502305"/>
          </a:xfrm>
          <a:prstGeom prst="rect">
            <a:avLst/>
          </a:prstGeom>
        </p:spPr>
        <p:txBody>
          <a:bodyPr vert="horz" lIns="0" tIns="0" rIns="0" bIns="0" rtlCol="1" anchor="ctr">
            <a:normAutofit/>
          </a:bodyPr>
          <a:lstStyle/>
          <a:p>
            <a:pPr algn="r" rtl="1"/>
            <a:r>
              <a:rPr lang="he-IL"/>
              <a:t>לחץ כדי לערוך סגנון כותרת של תבנית בסיס</a:t>
            </a:r>
          </a:p>
        </p:txBody>
      </p:sp>
      <p:sp>
        <p:nvSpPr>
          <p:cNvPr id="3" name="מציין מיקום טקסט 2"/>
          <p:cNvSpPr>
            <a:spLocks noGrp="1"/>
          </p:cNvSpPr>
          <p:nvPr>
            <p:ph type="body" idx="1"/>
          </p:nvPr>
        </p:nvSpPr>
        <p:spPr>
          <a:xfrm>
            <a:off x="691515" y="2069042"/>
            <a:ext cx="8675370" cy="4931516"/>
          </a:xfrm>
          <a:prstGeom prst="rect">
            <a:avLst/>
          </a:prstGeom>
        </p:spPr>
        <p:txBody>
          <a:bodyPr vert="horz" lIns="0" tIns="0" rIns="0" bIns="0" rtlCol="1">
            <a:normAutofit/>
          </a:bodyPr>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4" name="מציין מיקום תאריך 3"/>
          <p:cNvSpPr>
            <a:spLocks noGrp="1"/>
          </p:cNvSpPr>
          <p:nvPr>
            <p:ph type="dt" sz="half" idx="2"/>
          </p:nvPr>
        </p:nvSpPr>
        <p:spPr>
          <a:xfrm>
            <a:off x="6663690" y="7203864"/>
            <a:ext cx="2703195" cy="413808"/>
          </a:xfrm>
          <a:prstGeom prst="rect">
            <a:avLst/>
          </a:prstGeom>
        </p:spPr>
        <p:txBody>
          <a:bodyPr vert="horz" lIns="91440" tIns="45720" rIns="91440" bIns="45720" rtlCol="1" anchor="ctr"/>
          <a:lstStyle>
            <a:lvl1pPr algn="l" rtl="1" latinLnBrk="0">
              <a:defRPr lang="he-IL" sz="99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pPr algn="r"/>
            <a:fld id="{5F272CD0-8AE2-403D-BC5A-E9768D13DA7F}" type="datetimeFigureOut">
              <a:rPr lang="he-IL" smtClean="0"/>
              <a:pPr algn="r"/>
              <a:t>כ"ד/אב/תשע"ג</a:t>
            </a:fld>
            <a:endParaRPr lang="he-IL" dirty="0"/>
          </a:p>
        </p:txBody>
      </p:sp>
      <p:sp>
        <p:nvSpPr>
          <p:cNvPr id="5" name="מציין מיקום כותרת תחתונה 4"/>
          <p:cNvSpPr>
            <a:spLocks noGrp="1"/>
          </p:cNvSpPr>
          <p:nvPr>
            <p:ph type="ftr" sz="quarter" idx="3"/>
          </p:nvPr>
        </p:nvSpPr>
        <p:spPr>
          <a:xfrm>
            <a:off x="3834765" y="7203864"/>
            <a:ext cx="2388870" cy="413808"/>
          </a:xfrm>
          <a:prstGeom prst="rect">
            <a:avLst/>
          </a:prstGeom>
        </p:spPr>
        <p:txBody>
          <a:bodyPr vert="horz" lIns="91440" tIns="45720" rIns="91440" bIns="45720" rtlCol="1" anchor="ctr"/>
          <a:lstStyle>
            <a:lvl1pPr algn="ctr" rtl="1" latinLnBrk="0">
              <a:defRPr lang="he-IL" sz="99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dirty="0"/>
          </a:p>
        </p:txBody>
      </p:sp>
      <p:sp>
        <p:nvSpPr>
          <p:cNvPr id="6" name="מציין מיקום מספר שקופית 5"/>
          <p:cNvSpPr>
            <a:spLocks noGrp="1"/>
          </p:cNvSpPr>
          <p:nvPr>
            <p:ph type="sldNum" sz="quarter" idx="4"/>
          </p:nvPr>
        </p:nvSpPr>
        <p:spPr>
          <a:xfrm>
            <a:off x="691515" y="7203864"/>
            <a:ext cx="2703195" cy="413808"/>
          </a:xfrm>
          <a:prstGeom prst="rect">
            <a:avLst/>
          </a:prstGeom>
        </p:spPr>
        <p:txBody>
          <a:bodyPr vert="horz" lIns="91440" tIns="45720" rIns="91440" bIns="45720" rtlCol="1" anchor="ctr"/>
          <a:lstStyle>
            <a:lvl1pPr algn="l" rtl="1" latinLnBrk="0">
              <a:defRPr lang="he-IL" sz="99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fld id="{A2D45621-FB72-491B-A41E-B21F020BD976}" type="slidenum">
              <a:rPr lang="he-IL" smtClean="0"/>
              <a:pPr/>
              <a:t>‹#›</a:t>
            </a:fld>
            <a:endParaRPr lang="he-IL"/>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iming>
    <p:tnLst>
      <p:par>
        <p:cTn id="1" dur="indefinite" restart="never" nodeType="tmRoot"/>
      </p:par>
    </p:tnLst>
  </p:timing>
  <p:txStyles>
    <p:titleStyle>
      <a:lvl1pPr algn="l" defTabSz="754380" rtl="1" eaLnBrk="1" latinLnBrk="0" hangingPunct="1">
        <a:spcBef>
          <a:spcPct val="0"/>
        </a:spcBef>
        <a:buNone/>
        <a:defRPr lang="he-IL" sz="3630" kern="1200">
          <a:solidFill>
            <a:schemeClr val="tx1"/>
          </a:solidFill>
          <a:latin typeface="Tahoma" panose="020B0604030504040204" pitchFamily="34" charset="0"/>
          <a:ea typeface="Tahoma" panose="020B0604030504040204" pitchFamily="34" charset="0"/>
          <a:cs typeface="Tahoma" panose="020B0604030504040204" pitchFamily="34" charset="0"/>
        </a:defRPr>
      </a:lvl1pPr>
    </p:titleStyle>
    <p:bodyStyle>
      <a:lvl1pPr marL="188595" indent="-188595" algn="l" defTabSz="754380" rtl="1" eaLnBrk="1" latinLnBrk="0" hangingPunct="1">
        <a:lnSpc>
          <a:spcPct val="90000"/>
        </a:lnSpc>
        <a:spcBef>
          <a:spcPct val="30000"/>
        </a:spcBef>
        <a:buFont typeface="Arial" panose="020B0604020202020204" pitchFamily="34" charset="0"/>
        <a:buChar char="•"/>
        <a:defRPr lang="he-IL" sz="231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65785" indent="-188595" algn="l" defTabSz="754380" rtl="1" eaLnBrk="1" latinLnBrk="0" hangingPunct="1">
        <a:lnSpc>
          <a:spcPct val="90000"/>
        </a:lnSpc>
        <a:spcBef>
          <a:spcPct val="30000"/>
        </a:spcBef>
        <a:buFont typeface="Arial" panose="020B0604020202020204" pitchFamily="34" charset="0"/>
        <a:buChar char="•"/>
        <a:defRPr lang="he-IL" sz="198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42975" indent="-188595" algn="l" defTabSz="754380" rtl="1" eaLnBrk="1" latinLnBrk="0" hangingPunct="1">
        <a:lnSpc>
          <a:spcPct val="90000"/>
        </a:lnSpc>
        <a:spcBef>
          <a:spcPct val="30000"/>
        </a:spcBef>
        <a:buFont typeface="Arial" panose="020B0604020202020204" pitchFamily="34" charset="0"/>
        <a:buChar char="•"/>
        <a:defRPr lang="he-IL" sz="165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20165" indent="-188595" algn="l" defTabSz="754380" rtl="1" eaLnBrk="1" latinLnBrk="0" hangingPunct="1">
        <a:lnSpc>
          <a:spcPct val="90000"/>
        </a:lnSpc>
        <a:spcBef>
          <a:spcPct val="30000"/>
        </a:spcBef>
        <a:buFont typeface="Arial" panose="020B0604020202020204" pitchFamily="34" charset="0"/>
        <a:buChar char="•"/>
        <a:defRPr lang="he-IL" sz="1485"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697355" indent="-188595" algn="l" defTabSz="754380" rtl="1" eaLnBrk="1" latinLnBrk="0" hangingPunct="1">
        <a:lnSpc>
          <a:spcPct val="90000"/>
        </a:lnSpc>
        <a:spcBef>
          <a:spcPct val="30000"/>
        </a:spcBef>
        <a:buFont typeface="Arial" panose="020B0604020202020204" pitchFamily="34" charset="0"/>
        <a:buChar char="•"/>
        <a:defRPr lang="he-IL" sz="1485"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074545" indent="-188595" algn="r" defTabSz="754380" rtl="0" eaLnBrk="1" latinLnBrk="0" hangingPunct="1">
        <a:lnSpc>
          <a:spcPct val="90000"/>
        </a:lnSpc>
        <a:spcBef>
          <a:spcPct val="30000"/>
        </a:spcBef>
        <a:buFont typeface="Arial" panose="020B0604020202020204" pitchFamily="34" charset="0"/>
        <a:buChar char="•"/>
        <a:defRPr lang="he-IL" sz="1485" kern="1200">
          <a:solidFill>
            <a:schemeClr val="tx1"/>
          </a:solidFill>
          <a:latin typeface="+mn-lt"/>
          <a:ea typeface="+mn-ea"/>
          <a:cs typeface="+mn-cs"/>
        </a:defRPr>
      </a:lvl6pPr>
      <a:lvl7pPr marL="2451735" indent="-188595" algn="r" defTabSz="754380" rtl="0" eaLnBrk="1" latinLnBrk="0" hangingPunct="1">
        <a:lnSpc>
          <a:spcPct val="90000"/>
        </a:lnSpc>
        <a:spcBef>
          <a:spcPct val="30000"/>
        </a:spcBef>
        <a:buFont typeface="Arial" panose="020B0604020202020204" pitchFamily="34" charset="0"/>
        <a:buChar char="•"/>
        <a:defRPr lang="he-IL" sz="1485" kern="1200">
          <a:solidFill>
            <a:schemeClr val="tx1"/>
          </a:solidFill>
          <a:latin typeface="+mn-lt"/>
          <a:ea typeface="+mn-ea"/>
          <a:cs typeface="+mn-cs"/>
        </a:defRPr>
      </a:lvl7pPr>
      <a:lvl8pPr marL="2828925" indent="-188595" algn="r" defTabSz="754380" rtl="0" eaLnBrk="1" latinLnBrk="0" hangingPunct="1">
        <a:lnSpc>
          <a:spcPct val="90000"/>
        </a:lnSpc>
        <a:spcBef>
          <a:spcPct val="30000"/>
        </a:spcBef>
        <a:buFont typeface="Arial" panose="020B0604020202020204" pitchFamily="34" charset="0"/>
        <a:buChar char="•"/>
        <a:defRPr lang="he-IL" sz="1485" kern="1200">
          <a:solidFill>
            <a:schemeClr val="tx1"/>
          </a:solidFill>
          <a:latin typeface="+mn-lt"/>
          <a:ea typeface="+mn-ea"/>
          <a:cs typeface="+mn-cs"/>
        </a:defRPr>
      </a:lvl8pPr>
      <a:lvl9pPr marL="3206115" indent="-188595" algn="r" defTabSz="754380" rtl="0" eaLnBrk="1" latinLnBrk="0" hangingPunct="1">
        <a:lnSpc>
          <a:spcPct val="90000"/>
        </a:lnSpc>
        <a:spcBef>
          <a:spcPct val="30000"/>
        </a:spcBef>
        <a:buFont typeface="Arial" panose="020B0604020202020204" pitchFamily="34" charset="0"/>
        <a:buChar char="•"/>
        <a:defRPr lang="he-IL" sz="1485" kern="1200">
          <a:solidFill>
            <a:schemeClr val="tx1"/>
          </a:solidFill>
          <a:latin typeface="+mn-lt"/>
          <a:ea typeface="+mn-ea"/>
          <a:cs typeface="+mn-cs"/>
        </a:defRPr>
      </a:lvl9pPr>
    </p:bodyStyle>
    <p:otherStyle>
      <a:defPPr>
        <a:defRPr lang="he-IL"/>
      </a:defPPr>
      <a:lvl1pPr marL="0" algn="r" defTabSz="754380" rtl="0" eaLnBrk="1" latinLnBrk="0" hangingPunct="1">
        <a:defRPr lang="he-IL" sz="1485" kern="1200">
          <a:solidFill>
            <a:schemeClr val="tx1"/>
          </a:solidFill>
          <a:latin typeface="+mn-lt"/>
          <a:ea typeface="+mn-ea"/>
          <a:cs typeface="+mn-cs"/>
        </a:defRPr>
      </a:lvl1pPr>
      <a:lvl2pPr marL="377190" algn="r" defTabSz="754380" rtl="0" eaLnBrk="1" latinLnBrk="0" hangingPunct="1">
        <a:defRPr lang="he-IL" sz="1485" kern="1200">
          <a:solidFill>
            <a:schemeClr val="tx1"/>
          </a:solidFill>
          <a:latin typeface="+mn-lt"/>
          <a:ea typeface="+mn-ea"/>
          <a:cs typeface="+mn-cs"/>
        </a:defRPr>
      </a:lvl2pPr>
      <a:lvl3pPr marL="754380" algn="r" defTabSz="754380" rtl="0" eaLnBrk="1" latinLnBrk="0" hangingPunct="1">
        <a:defRPr lang="he-IL" sz="1485" kern="1200">
          <a:solidFill>
            <a:schemeClr val="tx1"/>
          </a:solidFill>
          <a:latin typeface="+mn-lt"/>
          <a:ea typeface="+mn-ea"/>
          <a:cs typeface="+mn-cs"/>
        </a:defRPr>
      </a:lvl3pPr>
      <a:lvl4pPr marL="1131570" algn="r" defTabSz="754380" rtl="0" eaLnBrk="1" latinLnBrk="0" hangingPunct="1">
        <a:defRPr lang="he-IL" sz="1485" kern="1200">
          <a:solidFill>
            <a:schemeClr val="tx1"/>
          </a:solidFill>
          <a:latin typeface="+mn-lt"/>
          <a:ea typeface="+mn-ea"/>
          <a:cs typeface="+mn-cs"/>
        </a:defRPr>
      </a:lvl4pPr>
      <a:lvl5pPr marL="1508760" algn="r" defTabSz="754380" rtl="0" eaLnBrk="1" latinLnBrk="0" hangingPunct="1">
        <a:defRPr lang="he-IL" sz="1485" kern="1200">
          <a:solidFill>
            <a:schemeClr val="tx1"/>
          </a:solidFill>
          <a:latin typeface="+mn-lt"/>
          <a:ea typeface="+mn-ea"/>
          <a:cs typeface="+mn-cs"/>
        </a:defRPr>
      </a:lvl5pPr>
      <a:lvl6pPr marL="1885950" algn="r" defTabSz="754380" rtl="0" eaLnBrk="1" latinLnBrk="0" hangingPunct="1">
        <a:defRPr lang="he-IL" sz="1485" kern="1200">
          <a:solidFill>
            <a:schemeClr val="tx1"/>
          </a:solidFill>
          <a:latin typeface="+mn-lt"/>
          <a:ea typeface="+mn-ea"/>
          <a:cs typeface="+mn-cs"/>
        </a:defRPr>
      </a:lvl6pPr>
      <a:lvl7pPr marL="2263140" algn="r" defTabSz="754380" rtl="0" eaLnBrk="1" latinLnBrk="0" hangingPunct="1">
        <a:defRPr lang="he-IL" sz="1485" kern="1200">
          <a:solidFill>
            <a:schemeClr val="tx1"/>
          </a:solidFill>
          <a:latin typeface="+mn-lt"/>
          <a:ea typeface="+mn-ea"/>
          <a:cs typeface="+mn-cs"/>
        </a:defRPr>
      </a:lvl7pPr>
      <a:lvl8pPr marL="2640330" algn="r" defTabSz="754380" rtl="0" eaLnBrk="1" latinLnBrk="0" hangingPunct="1">
        <a:defRPr lang="he-IL" sz="1485" kern="1200">
          <a:solidFill>
            <a:schemeClr val="tx1"/>
          </a:solidFill>
          <a:latin typeface="+mn-lt"/>
          <a:ea typeface="+mn-ea"/>
          <a:cs typeface="+mn-cs"/>
        </a:defRPr>
      </a:lvl8pPr>
      <a:lvl9pPr marL="3017520" algn="r" defTabSz="754380" rtl="0" eaLnBrk="1" latinLnBrk="0" hangingPunct="1">
        <a:defRPr lang="he-IL" sz="148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מציין מיקום תמונה 32" descr="אישה מחייכת נשענת על שלט עם הכיתוב ''אספרסו''" title="תמונה לדוגמה"/>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122" r="122"/>
          <a:stretch>
            <a:fillRect/>
          </a:stretch>
        </p:blipFill>
        <p:spPr/>
      </p:pic>
      <p:sp>
        <p:nvSpPr>
          <p:cNvPr id="24" name="מציין מיקום טקסט 23"/>
          <p:cNvSpPr>
            <a:spLocks noGrp="1"/>
          </p:cNvSpPr>
          <p:nvPr>
            <p:ph type="body" sz="quarter" idx="15"/>
          </p:nvPr>
        </p:nvSpPr>
        <p:spPr/>
        <p:txBody>
          <a:bodyPr/>
          <a:lstStyle/>
          <a:p>
            <a:pPr algn="r" rtl="1"/>
            <a:r>
              <a:rPr lang="he-IL"/>
              <a:t>הקלד כיתוב לתמונה</a:t>
            </a:r>
          </a:p>
        </p:txBody>
      </p:sp>
      <p:sp>
        <p:nvSpPr>
          <p:cNvPr id="23" name="מציין מיקום טקסט 22"/>
          <p:cNvSpPr>
            <a:spLocks noGrp="1"/>
          </p:cNvSpPr>
          <p:nvPr>
            <p:ph type="body" sz="quarter" idx="14"/>
          </p:nvPr>
        </p:nvSpPr>
        <p:spPr/>
        <p:txBody>
          <a:bodyPr/>
          <a:lstStyle/>
          <a:p>
            <a:pPr algn="r" rtl="1"/>
            <a:r>
              <a:rPr lang="he-IL"/>
              <a:t>כיצד להתחיל לעבוד עם תבנית זו?</a:t>
            </a:r>
          </a:p>
        </p:txBody>
      </p:sp>
      <p:sp>
        <p:nvSpPr>
          <p:cNvPr id="22" name="מציין מיקום טקסט 21"/>
          <p:cNvSpPr>
            <a:spLocks noGrp="1"/>
          </p:cNvSpPr>
          <p:nvPr>
            <p:ph type="body" sz="quarter" idx="13"/>
          </p:nvPr>
        </p:nvSpPr>
        <p:spPr/>
        <p:txBody>
          <a:bodyPr/>
          <a:lstStyle/>
          <a:p>
            <a:pPr lvl="0" algn="r" rtl="1"/>
            <a:r>
              <a:rPr lang="he-IL"/>
              <a:t>באפשרותך להשתמש בחוברת רעננה ומקצועית זו כפי שהיא, או להתאים אותה אישית בקלות.</a:t>
            </a:r>
          </a:p>
        </p:txBody>
      </p:sp>
      <p:sp>
        <p:nvSpPr>
          <p:cNvPr id="21" name="מציין מיקום טקסט 20"/>
          <p:cNvSpPr>
            <a:spLocks noGrp="1"/>
          </p:cNvSpPr>
          <p:nvPr>
            <p:ph type="body" sz="quarter" idx="12"/>
          </p:nvPr>
        </p:nvSpPr>
        <p:spPr/>
        <p:txBody>
          <a:bodyPr/>
          <a:lstStyle/>
          <a:p>
            <a:pPr lvl="0" algn="r" rtl="1"/>
            <a:r>
              <a:rPr lang="he-IL"/>
              <a:t>כללנו מספר עצות לאורך התבנית כדי לעזור לך להתחיל.</a:t>
            </a:r>
          </a:p>
          <a:p>
            <a:pPr lvl="0" algn="r" rtl="1"/>
            <a:r>
              <a:rPr lang="he-IL"/>
              <a:t>כדי להחליף טקסט עצות (כמו זה) בטקסט משלך, פשוט בחר אותו והזן את הטקסט הרצוי.</a:t>
            </a:r>
          </a:p>
          <a:p>
            <a:pPr lvl="0" algn="r" rtl="1"/>
            <a:r>
              <a:rPr lang="he-IL"/>
              <a:t>כדי להחליף תמונות בחוברת, בחר תמונה ומחק אותה. לאחר מכן, השתמש בסמל 'הוסף תמונה' במציין המיקום כדי להוסיף תמונה משלך.</a:t>
            </a:r>
          </a:p>
          <a:p>
            <a:pPr lvl="0" algn="r" rtl="1"/>
            <a:r>
              <a:rPr lang="he-IL"/>
              <a:t>כדי לשנות את הלוגו ללוגו משלך, בחר את התמונה "החלף בלוגו" ובחר באפשרות 'שנה תמונה' בכרטיסיה 'עיצוב' ב'כלי תמונות'.</a:t>
            </a:r>
          </a:p>
        </p:txBody>
      </p:sp>
      <p:sp>
        <p:nvSpPr>
          <p:cNvPr id="25" name="מציין מיקום טקסט 24"/>
          <p:cNvSpPr>
            <a:spLocks noGrp="1"/>
          </p:cNvSpPr>
          <p:nvPr>
            <p:ph type="body" sz="quarter" idx="16"/>
          </p:nvPr>
        </p:nvSpPr>
        <p:spPr/>
        <p:txBody>
          <a:bodyPr/>
          <a:lstStyle/>
          <a:p>
            <a:pPr algn="r" rtl="1"/>
            <a:r>
              <a:rPr lang="he-IL"/>
              <a:t>מי אנחנו</a:t>
            </a:r>
          </a:p>
        </p:txBody>
      </p:sp>
      <p:sp>
        <p:nvSpPr>
          <p:cNvPr id="26" name="מציין מיקום טקסט 25"/>
          <p:cNvSpPr>
            <a:spLocks noGrp="1"/>
          </p:cNvSpPr>
          <p:nvPr>
            <p:ph type="body" sz="quarter" idx="17"/>
          </p:nvPr>
        </p:nvSpPr>
        <p:spPr/>
        <p:txBody>
          <a:bodyPr/>
          <a:lstStyle/>
          <a:p>
            <a:pPr algn="r" rtl="1"/>
            <a:r>
              <a:rPr lang="he-IL"/>
              <a:t>אודותינו</a:t>
            </a:r>
          </a:p>
        </p:txBody>
      </p:sp>
      <p:sp>
        <p:nvSpPr>
          <p:cNvPr id="65" name="מציין מיקום טקסט 64"/>
          <p:cNvSpPr>
            <a:spLocks noGrp="1"/>
          </p:cNvSpPr>
          <p:nvPr>
            <p:ph type="body" sz="quarter" idx="24"/>
          </p:nvPr>
        </p:nvSpPr>
        <p:spPr/>
        <p:txBody>
          <a:bodyPr/>
          <a:lstStyle/>
          <a:p>
            <a:pPr algn="r" rtl="1"/>
            <a:r>
              <a:rPr lang="he-IL"/>
              <a:t>זהו המקום ל"נאום המעלית" שלך. אם היו לך רק כמה שניות כדי להציג את המוצרים או השירותים שלך למישהו, מה היית אומר?</a:t>
            </a:r>
          </a:p>
        </p:txBody>
      </p:sp>
      <p:sp>
        <p:nvSpPr>
          <p:cNvPr id="28" name="מציין מיקום טקסט 27"/>
          <p:cNvSpPr>
            <a:spLocks noGrp="1"/>
          </p:cNvSpPr>
          <p:nvPr>
            <p:ph type="body" sz="quarter" idx="19"/>
          </p:nvPr>
        </p:nvSpPr>
        <p:spPr/>
        <p:txBody>
          <a:bodyPr/>
          <a:lstStyle/>
          <a:p>
            <a:pPr algn="r" rtl="1"/>
            <a:r>
              <a:rPr lang="he-IL"/>
              <a:t>צור קשר</a:t>
            </a:r>
          </a:p>
        </p:txBody>
      </p:sp>
      <p:sp>
        <p:nvSpPr>
          <p:cNvPr id="29" name="מציין מיקום טקסט 28"/>
          <p:cNvSpPr>
            <a:spLocks noGrp="1"/>
          </p:cNvSpPr>
          <p:nvPr>
            <p:ph type="body" sz="quarter" idx="20"/>
          </p:nvPr>
        </p:nvSpPr>
        <p:spPr/>
        <p:txBody>
          <a:bodyPr/>
          <a:lstStyle/>
          <a:p>
            <a:pPr algn="r" rtl="1"/>
            <a:r>
              <a:rPr lang="he-IL"/>
              <a:t>טלפון: [מספר טלפון]</a:t>
            </a:r>
          </a:p>
          <a:p>
            <a:pPr algn="r" rtl="1"/>
            <a:r>
              <a:rPr lang="he-IL"/>
              <a:t>דואר אלקטרוני: [כתובת דואר אלקטרוני]</a:t>
            </a:r>
          </a:p>
          <a:p>
            <a:pPr algn="r" rtl="1"/>
            <a:r>
              <a:rPr lang="he-IL"/>
              <a:t>אתר: [כתובת אתר אינטרנט]</a:t>
            </a:r>
          </a:p>
        </p:txBody>
      </p:sp>
      <p:sp>
        <p:nvSpPr>
          <p:cNvPr id="30" name="מציין מיקום טקסט 29"/>
          <p:cNvSpPr>
            <a:spLocks noGrp="1"/>
          </p:cNvSpPr>
          <p:nvPr>
            <p:ph type="body" sz="quarter" idx="21"/>
          </p:nvPr>
        </p:nvSpPr>
        <p:spPr>
          <a:xfrm>
            <a:off x="3838139" y="6711251"/>
            <a:ext cx="1508125" cy="292418"/>
          </a:xfrm>
        </p:spPr>
        <p:txBody>
          <a:bodyPr/>
          <a:lstStyle/>
          <a:p>
            <a:pPr algn="r" rtl="1"/>
            <a:r>
              <a:rPr lang="he-IL" dirty="0"/>
              <a:t>שם חברה</a:t>
            </a:r>
          </a:p>
        </p:txBody>
      </p:sp>
      <p:sp>
        <p:nvSpPr>
          <p:cNvPr id="31" name="מציין מיקום טקסט 30"/>
          <p:cNvSpPr>
            <a:spLocks noGrp="1"/>
          </p:cNvSpPr>
          <p:nvPr>
            <p:ph type="body" sz="quarter" idx="22"/>
          </p:nvPr>
        </p:nvSpPr>
        <p:spPr>
          <a:xfrm>
            <a:off x="3838139" y="7004304"/>
            <a:ext cx="1508125" cy="310896"/>
          </a:xfrm>
        </p:spPr>
        <p:txBody>
          <a:bodyPr/>
          <a:lstStyle/>
          <a:p>
            <a:pPr algn="r" rtl="1"/>
            <a:r>
              <a:rPr lang="he-IL"/>
              <a:t>כתובת</a:t>
            </a:r>
          </a:p>
          <a:p>
            <a:pPr algn="r" rtl="1"/>
            <a:r>
              <a:rPr lang="he-IL"/>
              <a:t>עיר, מיקוד</a:t>
            </a:r>
          </a:p>
        </p:txBody>
      </p:sp>
      <p:pic>
        <p:nvPicPr>
          <p:cNvPr id="34" name="מציין מיקום תמונה 33" descr="שולחן וכיסאות מחוץ לבית קפה" title="תמונה לדוגמה"/>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 b="3"/>
          <a:stretch>
            <a:fillRect/>
          </a:stretch>
        </p:blipFill>
        <p:spPr/>
      </p:pic>
      <p:sp>
        <p:nvSpPr>
          <p:cNvPr id="18" name="כותרת 17"/>
          <p:cNvSpPr>
            <a:spLocks noGrp="1"/>
          </p:cNvSpPr>
          <p:nvPr>
            <p:ph type="title"/>
          </p:nvPr>
        </p:nvSpPr>
        <p:spPr/>
        <p:txBody>
          <a:bodyPr>
            <a:normAutofit/>
          </a:bodyPr>
          <a:lstStyle/>
          <a:p>
            <a:pPr algn="r" rtl="1"/>
            <a:r>
              <a:rPr lang="he-IL" sz="2400" dirty="0" err="1" smtClean="0"/>
              <a:t>Northwind</a:t>
            </a:r>
            <a:r>
              <a:rPr lang="he-IL" sz="2400" dirty="0" smtClean="0"/>
              <a:t> </a:t>
            </a:r>
            <a:r>
              <a:rPr lang="he-IL" sz="2400" dirty="0" err="1"/>
              <a:t>traders</a:t>
            </a:r>
            <a:endParaRPr lang="he-IL" sz="2400" dirty="0"/>
          </a:p>
        </p:txBody>
      </p:sp>
      <p:sp>
        <p:nvSpPr>
          <p:cNvPr id="32" name="מציין מיקום טקסט 31"/>
          <p:cNvSpPr>
            <a:spLocks noGrp="1"/>
          </p:cNvSpPr>
          <p:nvPr>
            <p:ph type="body" sz="quarter" idx="23"/>
          </p:nvPr>
        </p:nvSpPr>
        <p:spPr/>
        <p:txBody>
          <a:bodyPr/>
          <a:lstStyle/>
          <a:p>
            <a:pPr algn="r" rtl="1"/>
            <a:r>
              <a:rPr lang="he-IL"/>
              <a:t>כותרת המשנה של החוברת או סיסמת החברה</a:t>
            </a:r>
          </a:p>
        </p:txBody>
      </p:sp>
      <p:pic>
        <p:nvPicPr>
          <p:cNvPr id="17" name="תמונה 16" descr="החלף בלוגו" title="לוגו לדוגמה"/>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1002" y="6882387"/>
            <a:ext cx="562735" cy="365778"/>
          </a:xfrm>
          <a:prstGeom prst="rect">
            <a:avLst/>
          </a:prstGeom>
        </p:spPr>
      </p:pic>
    </p:spTree>
    <p:extLst>
      <p:ext uri="{BB962C8B-B14F-4D97-AF65-F5344CB8AC3E}">
        <p14:creationId xmlns:p14="http://schemas.microsoft.com/office/powerpoint/2010/main" val="2671253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ציין מיקום טקסט 4"/>
          <p:cNvSpPr>
            <a:spLocks noGrp="1"/>
          </p:cNvSpPr>
          <p:nvPr>
            <p:ph type="body" sz="quarter" idx="14"/>
          </p:nvPr>
        </p:nvSpPr>
        <p:spPr/>
        <p:txBody>
          <a:bodyPr/>
          <a:lstStyle/>
          <a:p>
            <a:pPr algn="r" rtl="1"/>
            <a:r>
              <a:rPr lang="he-IL"/>
              <a:t>הנה כמה רעיונות…</a:t>
            </a:r>
          </a:p>
        </p:txBody>
      </p:sp>
      <p:sp>
        <p:nvSpPr>
          <p:cNvPr id="7" name="מציין מיקום טקסט 6"/>
          <p:cNvSpPr>
            <a:spLocks noGrp="1"/>
          </p:cNvSpPr>
          <p:nvPr>
            <p:ph type="body" sz="quarter" idx="16"/>
          </p:nvPr>
        </p:nvSpPr>
        <p:spPr/>
        <p:txBody>
          <a:bodyPr/>
          <a:lstStyle/>
          <a:p>
            <a:pPr algn="r" rtl="1"/>
            <a:r>
              <a:rPr lang="he-IL"/>
              <a:t>מה ברצונך לכלול בחוברת?</a:t>
            </a:r>
          </a:p>
        </p:txBody>
      </p:sp>
      <p:pic>
        <p:nvPicPr>
          <p:cNvPr id="18" name="מציין מיקום תמונה 17" descr="פרחים על הגדר ליד בית הקפה" title="תמונה לדוגמה"/>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25" r="25"/>
          <a:stretch>
            <a:fillRect/>
          </a:stretch>
        </p:blipFill>
        <p:spPr/>
      </p:pic>
      <p:sp>
        <p:nvSpPr>
          <p:cNvPr id="4" name="מציין מיקום טקסט 3"/>
          <p:cNvSpPr>
            <a:spLocks noGrp="1"/>
          </p:cNvSpPr>
          <p:nvPr>
            <p:ph type="body" sz="quarter" idx="13"/>
          </p:nvPr>
        </p:nvSpPr>
        <p:spPr/>
        <p:txBody>
          <a:bodyPr/>
          <a:lstStyle/>
          <a:p>
            <a:pPr lvl="0" algn="r" rtl="1"/>
            <a:r>
              <a:rPr lang="he-IL"/>
              <a:t>זהו מקום מושלם להצהרת חזון. תוכל להשתמש בצד השמאלי של העמוד כדי לסכם מה מייחד אותך מהשאר ולהשתמש באזור המרכזי לסיפור הצלחה קצר.</a:t>
            </a:r>
          </a:p>
          <a:p>
            <a:pPr lvl="0" algn="r" rtl="1"/>
            <a:r>
              <a:rPr lang="he-IL"/>
              <a:t>(הקפד לבחור תמונות שמראות בבירור במה החברה מצטיינת. תמונות חייבות תמיד להשאיר רושם.)</a:t>
            </a:r>
          </a:p>
        </p:txBody>
      </p:sp>
      <p:sp>
        <p:nvSpPr>
          <p:cNvPr id="8" name="מציין מיקום טקסט 7"/>
          <p:cNvSpPr>
            <a:spLocks noGrp="1"/>
          </p:cNvSpPr>
          <p:nvPr>
            <p:ph type="body" sz="quarter" idx="17"/>
          </p:nvPr>
        </p:nvSpPr>
        <p:spPr/>
        <p:txBody>
          <a:bodyPr/>
          <a:lstStyle/>
          <a:p>
            <a:pPr lvl="0" algn="r" rtl="1"/>
            <a:r>
              <a:rPr lang="he-IL"/>
              <a:t>אתה חושב שאם מסמך נראה כל כך טוב, בטח קשה לעצב אותו?</a:t>
            </a:r>
          </a:p>
        </p:txBody>
      </p:sp>
      <p:sp>
        <p:nvSpPr>
          <p:cNvPr id="9" name="מציין מיקום טקסט 8"/>
          <p:cNvSpPr>
            <a:spLocks noGrp="1"/>
          </p:cNvSpPr>
          <p:nvPr>
            <p:ph type="body" sz="quarter" idx="18"/>
          </p:nvPr>
        </p:nvSpPr>
        <p:spPr/>
        <p:txBody>
          <a:bodyPr/>
          <a:lstStyle/>
          <a:p>
            <a:pPr lvl="0" algn="r" rtl="1"/>
            <a:r>
              <a:rPr lang="he-IL"/>
              <a:t>תחשוב שוב! מצייני המיקום בחוברת זו כבר עוצבו עבורך.</a:t>
            </a:r>
          </a:p>
        </p:txBody>
      </p:sp>
      <p:sp>
        <p:nvSpPr>
          <p:cNvPr id="11" name="מציין מיקום טקסט 10"/>
          <p:cNvSpPr>
            <a:spLocks noGrp="1"/>
          </p:cNvSpPr>
          <p:nvPr>
            <p:ph type="body" sz="quarter" idx="23"/>
          </p:nvPr>
        </p:nvSpPr>
        <p:spPr/>
        <p:txBody>
          <a:bodyPr/>
          <a:lstStyle/>
          <a:p>
            <a:pPr lvl="0" algn="r" rtl="1"/>
            <a:r>
              <a:rPr lang="he-IL"/>
              <a:t>"אל תצטנע! הראה להם כמה אתה נפלא! זהו מקום נהדר להמלצות זוהרות."</a:t>
            </a:r>
          </a:p>
        </p:txBody>
      </p:sp>
      <p:sp>
        <p:nvSpPr>
          <p:cNvPr id="10" name="מציין מיקום טקסט 9"/>
          <p:cNvSpPr>
            <a:spLocks noGrp="1"/>
          </p:cNvSpPr>
          <p:nvPr>
            <p:ph type="body" sz="quarter" idx="19"/>
          </p:nvPr>
        </p:nvSpPr>
        <p:spPr/>
        <p:txBody>
          <a:bodyPr/>
          <a:lstStyle/>
          <a:p>
            <a:pPr lvl="0" algn="r" rtl="1"/>
            <a:r>
              <a:rPr lang="he-IL"/>
              <a:t>קבל בדיוק את התוצאות הרצויות</a:t>
            </a:r>
          </a:p>
        </p:txBody>
      </p:sp>
      <p:sp>
        <p:nvSpPr>
          <p:cNvPr id="12" name="מציין מיקום טקסט 11"/>
          <p:cNvSpPr>
            <a:spLocks noGrp="1"/>
          </p:cNvSpPr>
          <p:nvPr>
            <p:ph type="body" sz="quarter" idx="24"/>
          </p:nvPr>
        </p:nvSpPr>
        <p:spPr/>
        <p:txBody>
          <a:bodyPr/>
          <a:lstStyle/>
          <a:p>
            <a:pPr lvl="0" algn="r" rtl="1"/>
            <a:r>
              <a:rPr lang="he-IL"/>
              <a:t>הזן טקסט משלך כדי להבליט את החברה והשירותים שלך!</a:t>
            </a:r>
          </a:p>
        </p:txBody>
      </p:sp>
      <p:sp>
        <p:nvSpPr>
          <p:cNvPr id="13" name="מציין מיקום טקסט 12"/>
          <p:cNvSpPr>
            <a:spLocks noGrp="1"/>
          </p:cNvSpPr>
          <p:nvPr>
            <p:ph type="body" sz="quarter" idx="25"/>
          </p:nvPr>
        </p:nvSpPr>
        <p:spPr/>
        <p:txBody>
          <a:bodyPr/>
          <a:lstStyle/>
          <a:p>
            <a:pPr lvl="0" algn="r" rtl="1"/>
            <a:r>
              <a:rPr lang="he-IL"/>
              <a:t>מותג החברה כולל צבעים או גופנים ספציפיים?</a:t>
            </a:r>
          </a:p>
        </p:txBody>
      </p:sp>
      <p:sp>
        <p:nvSpPr>
          <p:cNvPr id="14" name="מציין מיקום טקסט 13"/>
          <p:cNvSpPr>
            <a:spLocks noGrp="1"/>
          </p:cNvSpPr>
          <p:nvPr>
            <p:ph type="body" sz="quarter" idx="26"/>
          </p:nvPr>
        </p:nvSpPr>
        <p:spPr/>
        <p:txBody>
          <a:bodyPr/>
          <a:lstStyle/>
          <a:p>
            <a:pPr lvl="0" algn="r" rtl="1"/>
            <a:r>
              <a:rPr lang="he-IL"/>
              <a:t>אין בעיה! פשוט העתק אחד מהם וגרור אותו למיקום הרצוי.</a:t>
            </a:r>
          </a:p>
        </p:txBody>
      </p:sp>
      <p:pic>
        <p:nvPicPr>
          <p:cNvPr id="19" name="מציין מיקום תמונה 18" descr="ספל וצלחת ירוקים על שולחן עץ" title="תמונה לדוגמה"/>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2" b="32"/>
          <a:stretch>
            <a:fillRect/>
          </a:stretch>
        </p:blipFill>
        <p:spPr/>
      </p:pic>
      <p:sp>
        <p:nvSpPr>
          <p:cNvPr id="6" name="מציין מיקום טקסט 5"/>
          <p:cNvSpPr>
            <a:spLocks noGrp="1"/>
          </p:cNvSpPr>
          <p:nvPr>
            <p:ph type="body" sz="quarter" idx="15"/>
          </p:nvPr>
        </p:nvSpPr>
        <p:spPr/>
        <p:txBody>
          <a:bodyPr/>
          <a:lstStyle/>
          <a:p>
            <a:pPr lvl="0" algn="r" rtl="1"/>
            <a:r>
              <a:rPr lang="he-IL"/>
              <a:t>הקלד כיתוב לתמונה</a:t>
            </a:r>
          </a:p>
          <a:p>
            <a:pPr algn="r" rtl="1"/>
            <a:endParaRPr lang="he-IL"/>
          </a:p>
        </p:txBody>
      </p:sp>
      <p:sp>
        <p:nvSpPr>
          <p:cNvPr id="15" name="מציין מיקום טקסט 14"/>
          <p:cNvSpPr>
            <a:spLocks noGrp="1"/>
          </p:cNvSpPr>
          <p:nvPr>
            <p:ph type="body" sz="quarter" idx="27"/>
          </p:nvPr>
        </p:nvSpPr>
        <p:spPr/>
        <p:txBody>
          <a:bodyPr/>
          <a:lstStyle/>
          <a:p>
            <a:pPr lvl="0" algn="r" rtl="1"/>
            <a:r>
              <a:rPr lang="he-IL"/>
              <a:t>אל תשכח לכלול כמה פרטים אודות הדברים שאתה מציע, ואודות הדברים שמייחדים אותך ביחס למתחרים.</a:t>
            </a:r>
          </a:p>
        </p:txBody>
      </p:sp>
      <p:sp>
        <p:nvSpPr>
          <p:cNvPr id="16" name="מציין מיקום טקסט 15"/>
          <p:cNvSpPr>
            <a:spLocks noGrp="1"/>
          </p:cNvSpPr>
          <p:nvPr>
            <p:ph type="body" sz="quarter" idx="28"/>
          </p:nvPr>
        </p:nvSpPr>
        <p:spPr/>
        <p:txBody>
          <a:bodyPr/>
          <a:lstStyle/>
          <a:p>
            <a:pPr lvl="0" algn="r" rtl="1"/>
            <a:r>
              <a:rPr lang="he-IL"/>
              <a:t>המוצרים והשירותים שלנו</a:t>
            </a:r>
          </a:p>
        </p:txBody>
      </p:sp>
      <p:sp>
        <p:nvSpPr>
          <p:cNvPr id="17" name="מציין מיקום טקסט 16"/>
          <p:cNvSpPr>
            <a:spLocks noGrp="1"/>
          </p:cNvSpPr>
          <p:nvPr>
            <p:ph type="body" sz="quarter" idx="29"/>
          </p:nvPr>
        </p:nvSpPr>
        <p:spPr/>
        <p:txBody>
          <a:bodyPr/>
          <a:lstStyle/>
          <a:p>
            <a:pPr lvl="0" algn="r" rtl="1"/>
            <a:r>
              <a:rPr lang="he-IL"/>
              <a:t>תוכל לכלול רשימה עם תבליטים שתפרט מוצרים, שירותים או את היתרונות העיקריים בקיום קשר עסקי עם החברה שלך. לחלופין, תוכל פשוט לסכם את הנקודות המרכזיות במספר פיסקאות תמציתיות.</a:t>
            </a:r>
          </a:p>
          <a:p>
            <a:pPr lvl="0" algn="r" rtl="1"/>
            <a:r>
              <a:rPr lang="he-IL"/>
              <a:t>אנחנו יודעים שאתה יכול לדבר שעות על כמה שהעסק שלך נפלא. (ואנחנו לא מאשימים אותך—אתם נהדרים!) אבל זכור שמדובר בשיווק—אם אתה רוצה למשוך תשומת לב, שמור על ניסוחים קצרים, ידידותיים וקריאים.</a:t>
            </a:r>
          </a:p>
        </p:txBody>
      </p:sp>
    </p:spTree>
    <p:extLst>
      <p:ext uri="{BB962C8B-B14F-4D97-AF65-F5344CB8AC3E}">
        <p14:creationId xmlns:p14="http://schemas.microsoft.com/office/powerpoint/2010/main" val="653308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ערך זה מציין את מספר השמירות או המהדורות. היישום אחראי לעדכון ערך זה לאחר כל מהדורה.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A8585D7-9F9A-464B-98FD-C2369966A8D7}">
  <ds:schemaRefs>
    <ds:schemaRef ds:uri="http://schemas.microsoft.com/sharepoint/v3/contenttype/forms"/>
  </ds:schemaRefs>
</ds:datastoreItem>
</file>

<file path=customXml/itemProps2.xml><?xml version="1.0" encoding="utf-8"?>
<ds:datastoreItem xmlns:ds="http://schemas.openxmlformats.org/officeDocument/2006/customXml" ds:itemID="{1BB39241-3DC4-4E74-9CA5-66F5595582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0E32F16-139C-406D-87C5-ECC5DE6888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462</Words>
  <Application>Microsoft Office PowerPoint</Application>
  <PresentationFormat>מותאם אישית</PresentationFormat>
  <Paragraphs>38</Paragraphs>
  <Slides>2</Slides>
  <Notes>2</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2</vt:i4>
      </vt:variant>
    </vt:vector>
  </HeadingPairs>
  <TitlesOfParts>
    <vt:vector size="8" baseType="lpstr">
      <vt:lpstr>Arial</vt:lpstr>
      <vt:lpstr>Calibri</vt:lpstr>
      <vt:lpstr>Cambria</vt:lpstr>
      <vt:lpstr>Gisha</vt:lpstr>
      <vt:lpstr>Tahoma</vt:lpstr>
      <vt:lpstr>BrochureColor</vt:lpstr>
      <vt:lpstr>Northwind traders</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Northwind traders</dc:title>
  <dc:creator/>
  <cp:lastModifiedBy/>
  <cp:revision>3</cp:revision>
  <dcterms:created xsi:type="dcterms:W3CDTF">2012-07-26T23:19:00Z</dcterms:created>
  <dcterms:modified xsi:type="dcterms:W3CDTF">2013-07-31T10:55:02Z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