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4"/>
  </p:handoutMasterIdLst>
  <p:sldIdLst>
    <p:sldId id="256" r:id="rId5"/>
    <p:sldId id="258" r:id="rId6"/>
    <p:sldId id="257" r:id="rId7"/>
    <p:sldId id="259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8E5"/>
    <a:srgbClr val="123A61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0A23-3E98-F64D-859B-DE462771A158}" type="datetimeFigureOut">
              <a:t>23-Jun-14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BF0C-04E2-7C4F-92D3-BB9F31F7BD3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190830" y="3519225"/>
            <a:ext cx="4774983" cy="48743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2300" b="1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r>
              <a:rPr lang="fr-FR"/>
              <a:t>VOTRE TITRE ICI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95290" y="4257249"/>
            <a:ext cx="3340712" cy="28184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VOTRE SOUS-TITRE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23361" y="4767263"/>
            <a:ext cx="972440" cy="273844"/>
          </a:xfrm>
        </p:spPr>
        <p:txBody>
          <a:bodyPr/>
          <a:lstStyle>
            <a:lvl1pPr algn="ctr">
              <a:defRPr sz="800" b="0" i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85183" y="3500918"/>
            <a:ext cx="4742521" cy="5246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2200" b="1" i="0" cap="none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fr-FR"/>
              <a:t>Votre titre de section ici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80541" y="4767263"/>
            <a:ext cx="2133600" cy="273844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14292" y="4767263"/>
            <a:ext cx="2133600" cy="273844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80541" y="4767263"/>
            <a:ext cx="2133600" cy="273844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14292" y="4767263"/>
            <a:ext cx="2133600" cy="273844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07151" y="810249"/>
            <a:ext cx="3461269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7152" y="1677412"/>
            <a:ext cx="6558066" cy="2197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>
                <a:latin typeface="Rockwell"/>
                <a:cs typeface="Rockwell"/>
              </a:defRPr>
            </a:lvl1pPr>
            <a:lvl2pPr marL="0" indent="0">
              <a:buFontTx/>
              <a:buNone/>
              <a:defRPr sz="900" b="0" i="0">
                <a:latin typeface="Rockwell"/>
                <a:cs typeface="Rockwell"/>
              </a:defRPr>
            </a:lvl2pPr>
            <a:lvl3pPr marL="0" indent="0">
              <a:buFontTx/>
              <a:buNone/>
              <a:defRPr sz="900" b="0" i="0">
                <a:latin typeface="Rockwell"/>
                <a:cs typeface="Rockwell"/>
              </a:defRPr>
            </a:lvl3pPr>
            <a:lvl4pPr marL="0" indent="0">
              <a:buFontTx/>
              <a:buNone/>
              <a:defRPr sz="900" b="0" i="0">
                <a:latin typeface="Rockwell"/>
                <a:cs typeface="Rockwell"/>
              </a:defRPr>
            </a:lvl4pPr>
            <a:lvl5pPr marL="0" indent="0">
              <a:buFontTx/>
              <a:buNone/>
              <a:defRPr sz="900" b="0" i="0">
                <a:latin typeface="Rockwell"/>
                <a:cs typeface="Rockwell"/>
              </a:defRPr>
            </a:lvl5pPr>
          </a:lstStyle>
          <a:p>
            <a:pPr lvl="0"/>
            <a:r>
              <a:rPr lang="fr-FR"/>
              <a:t>Votre texte ici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407152" y="1107917"/>
            <a:ext cx="6558066" cy="4620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1" i="0" baseline="0">
                <a:latin typeface="Rockwell"/>
                <a:cs typeface="Rockwell"/>
              </a:defRPr>
            </a:lvl1pPr>
            <a:lvl2pPr marL="0" indent="0">
              <a:buFontTx/>
              <a:buNone/>
              <a:defRPr sz="900" b="0" i="0">
                <a:latin typeface="Rockwell"/>
                <a:cs typeface="Rockwell"/>
              </a:defRPr>
            </a:lvl2pPr>
            <a:lvl3pPr marL="0" indent="0">
              <a:buFontTx/>
              <a:buNone/>
              <a:defRPr sz="900" b="0" i="0">
                <a:latin typeface="Rockwell"/>
                <a:cs typeface="Rockwell"/>
              </a:defRPr>
            </a:lvl3pPr>
            <a:lvl4pPr marL="0" indent="0">
              <a:buFontTx/>
              <a:buNone/>
              <a:defRPr sz="900" b="0" i="0">
                <a:latin typeface="Rockwell"/>
                <a:cs typeface="Rockwell"/>
              </a:defRPr>
            </a:lvl4pPr>
            <a:lvl5pPr marL="0" indent="0">
              <a:buFontTx/>
              <a:buNone/>
              <a:defRPr sz="900" b="0" i="0">
                <a:latin typeface="Rockwell"/>
                <a:cs typeface="Rockwell"/>
              </a:defRPr>
            </a:lvl5pPr>
          </a:lstStyle>
          <a:p>
            <a:pPr lvl="0"/>
            <a:r>
              <a:rPr lang="fr-FR"/>
              <a:t>Votre intro ici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04996" y="1694935"/>
            <a:ext cx="3371608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fr-FR" sz="900" b="0" i="0" kern="1200">
                <a:solidFill>
                  <a:schemeClr val="tx1"/>
                </a:solidFill>
                <a:latin typeface="Rockwell"/>
                <a:ea typeface="+mn-ea"/>
                <a:cs typeface="Rockwel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9656" y="1694935"/>
            <a:ext cx="3624820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900" b="0" i="0" kern="1200">
                <a:solidFill>
                  <a:schemeClr val="tx1"/>
                </a:solidFill>
                <a:latin typeface="Rockwell"/>
                <a:ea typeface="+mn-ea"/>
                <a:cs typeface="Rockwell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40853" y="4767263"/>
            <a:ext cx="2133600" cy="273844"/>
          </a:xfrm>
        </p:spPr>
        <p:txBody>
          <a:bodyPr/>
          <a:lstStyle>
            <a:lvl1pPr>
              <a:defRPr sz="800" b="0" i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b="0" i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20906" y="4767263"/>
            <a:ext cx="2133600" cy="273844"/>
          </a:xfrm>
        </p:spPr>
        <p:txBody>
          <a:bodyPr/>
          <a:lstStyle>
            <a:lvl1pPr>
              <a:defRPr sz="800" b="0" i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4996" y="810249"/>
            <a:ext cx="3371608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904996" y="1107917"/>
            <a:ext cx="7599480" cy="4620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1" i="0" baseline="0">
                <a:latin typeface="Rockwell"/>
                <a:cs typeface="Rockwell"/>
              </a:defRPr>
            </a:lvl1pPr>
            <a:lvl2pPr marL="0" indent="0">
              <a:buFontTx/>
              <a:buNone/>
              <a:defRPr sz="900" b="0" i="0">
                <a:latin typeface="Rockwell"/>
                <a:cs typeface="Rockwell"/>
              </a:defRPr>
            </a:lvl2pPr>
            <a:lvl3pPr marL="0" indent="0">
              <a:buFontTx/>
              <a:buNone/>
              <a:defRPr sz="900" b="0" i="0">
                <a:latin typeface="Rockwell"/>
                <a:cs typeface="Rockwell"/>
              </a:defRPr>
            </a:lvl3pPr>
            <a:lvl4pPr marL="0" indent="0">
              <a:buFontTx/>
              <a:buNone/>
              <a:defRPr sz="900" b="0" i="0">
                <a:latin typeface="Rockwell"/>
                <a:cs typeface="Rockwell"/>
              </a:defRPr>
            </a:lvl4pPr>
            <a:lvl5pPr marL="0" indent="0">
              <a:buFontTx/>
              <a:buNone/>
              <a:defRPr sz="900" b="0" i="0">
                <a:latin typeface="Rockwell"/>
                <a:cs typeface="Rockwell"/>
              </a:defRPr>
            </a:lvl5pPr>
          </a:lstStyle>
          <a:p>
            <a:pPr lvl="0"/>
            <a:r>
              <a:rPr lang="fr-FR"/>
              <a:t>Votre intro ici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47467" y="4767263"/>
            <a:ext cx="2133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70876" y="4767263"/>
            <a:ext cx="2133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904996" y="1829597"/>
            <a:ext cx="3404115" cy="2532062"/>
          </a:xfrm>
          <a:prstGeom prst="rect">
            <a:avLst/>
          </a:prstGeom>
          <a:ln w="57150" cap="sq" cmpd="thickThin">
            <a:solidFill>
              <a:srgbClr val="000000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 b="0" i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icon to add chart</a:t>
            </a:r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963916" y="1829597"/>
            <a:ext cx="3494233" cy="2532062"/>
          </a:xfrm>
          <a:prstGeom prst="rect">
            <a:avLst/>
          </a:prstGeom>
          <a:ln w="57150" cap="sq" cmpd="thickThin">
            <a:solidFill>
              <a:srgbClr val="000000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 b="0" i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icon to add chart</a:t>
            </a:r>
            <a:endParaRPr lang="fr-FR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4996" y="810249"/>
            <a:ext cx="3215964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904996" y="1107917"/>
            <a:ext cx="7599480" cy="4620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0" i="0" baseline="0">
                <a:latin typeface="Rockwell"/>
                <a:cs typeface="Rockwell"/>
              </a:defRPr>
            </a:lvl1pPr>
            <a:lvl2pPr marL="0" indent="0">
              <a:buFontTx/>
              <a:buNone/>
              <a:defRPr sz="900" b="0" i="0">
                <a:latin typeface="Rockwell"/>
                <a:cs typeface="Rockwell"/>
              </a:defRPr>
            </a:lvl2pPr>
            <a:lvl3pPr marL="0" indent="0">
              <a:buFontTx/>
              <a:buNone/>
              <a:defRPr sz="900" b="0" i="0">
                <a:latin typeface="Rockwell"/>
                <a:cs typeface="Rockwell"/>
              </a:defRPr>
            </a:lvl3pPr>
            <a:lvl4pPr marL="0" indent="0">
              <a:buFontTx/>
              <a:buNone/>
              <a:defRPr sz="900" b="0" i="0">
                <a:latin typeface="Rockwell"/>
                <a:cs typeface="Rockwell"/>
              </a:defRPr>
            </a:lvl4pPr>
            <a:lvl5pPr marL="0" indent="0">
              <a:buFontTx/>
              <a:buNone/>
              <a:defRPr sz="900" b="0" i="0">
                <a:latin typeface="Rockwell"/>
                <a:cs typeface="Rockwell"/>
              </a:defRPr>
            </a:lvl5pPr>
          </a:lstStyle>
          <a:p>
            <a:pPr lvl="0"/>
            <a:r>
              <a:rPr lang="fr-FR"/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Book"/>
                <a:cs typeface="SegoeBook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Book"/>
                <a:cs typeface="SegoeBook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Book"/>
                <a:cs typeface="SegoeBook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4996" y="810249"/>
            <a:ext cx="3103514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904996" y="1107917"/>
            <a:ext cx="7599480" cy="4620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b="1" i="0" baseline="0">
                <a:latin typeface="Rockwell"/>
                <a:cs typeface="Rockwell"/>
              </a:defRPr>
            </a:lvl1pPr>
            <a:lvl2pPr marL="0" indent="0">
              <a:buFontTx/>
              <a:buNone/>
              <a:defRPr sz="900" b="0" i="0">
                <a:latin typeface="Rockwell"/>
                <a:cs typeface="Rockwell"/>
              </a:defRPr>
            </a:lvl2pPr>
            <a:lvl3pPr marL="0" indent="0">
              <a:buFontTx/>
              <a:buNone/>
              <a:defRPr sz="900" b="0" i="0">
                <a:latin typeface="Rockwell"/>
                <a:cs typeface="Rockwell"/>
              </a:defRPr>
            </a:lvl3pPr>
            <a:lvl4pPr marL="0" indent="0">
              <a:buFontTx/>
              <a:buNone/>
              <a:defRPr sz="900" b="0" i="0">
                <a:latin typeface="Rockwell"/>
                <a:cs typeface="Rockwell"/>
              </a:defRPr>
            </a:lvl4pPr>
            <a:lvl5pPr marL="0" indent="0">
              <a:buFontTx/>
              <a:buNone/>
              <a:defRPr sz="900" b="0" i="0">
                <a:latin typeface="Rockwell"/>
                <a:cs typeface="Rockwell"/>
              </a:defRPr>
            </a:lvl5pPr>
          </a:lstStyle>
          <a:p>
            <a:pPr lvl="0"/>
            <a:r>
              <a:rPr lang="fr-FR"/>
              <a:t>Votre intro ici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47467" y="4767263"/>
            <a:ext cx="2133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70876" y="4767263"/>
            <a:ext cx="2133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4996" y="1216391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900" b="0" i="0" kern="1200">
                <a:solidFill>
                  <a:schemeClr val="tx1"/>
                </a:solidFill>
                <a:latin typeface="Rockwell"/>
                <a:ea typeface="+mn-ea"/>
                <a:cs typeface="Rockwell"/>
              </a:defRPr>
            </a:lvl1pPr>
          </a:lstStyle>
          <a:p>
            <a:pPr marL="0" lvl="0" indent="0"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445080" y="1190962"/>
            <a:ext cx="4120960" cy="3081921"/>
          </a:xfrm>
          <a:prstGeom prst="rect">
            <a:avLst/>
          </a:prstGeom>
          <a:ln w="57150" cap="sq" cmpd="thickThin">
            <a:solidFill>
              <a:schemeClr val="tx1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FFFFFF"/>
                </a:solidFill>
                <a:latin typeface="SegoeBook"/>
                <a:cs typeface="SegoeBook"/>
              </a:defRPr>
            </a:lvl1pPr>
          </a:lstStyle>
          <a:p>
            <a:r>
              <a:rPr lang="en-US" smtClean="0"/>
              <a:t>Click icon to add table</a:t>
            </a:r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4995" y="810249"/>
            <a:ext cx="224751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 b="1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47467" y="4767263"/>
            <a:ext cx="2133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70876" y="4767263"/>
            <a:ext cx="2133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504500"/>
            <a:ext cx="5486400" cy="2747818"/>
          </a:xfrm>
          <a:prstGeom prst="rect">
            <a:avLst/>
          </a:prstGeom>
          <a:ln w="57150" cap="sq" cmpd="thickThin">
            <a:solidFill>
              <a:srgbClr val="000000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Rockwell"/>
                <a:cs typeface="Rockwel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47467" y="4767263"/>
            <a:ext cx="2133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70876" y="4767263"/>
            <a:ext cx="213360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90" y="946659"/>
            <a:ext cx="5486398" cy="495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 algn="ctr">
              <a:spcBef>
                <a:spcPts val="300"/>
              </a:spcBef>
              <a:buFontTx/>
              <a:buNone/>
              <a:defRPr lang="fr-FR" sz="900" b="0" i="0" kern="1200">
                <a:solidFill>
                  <a:schemeClr val="tx1"/>
                </a:solidFill>
                <a:latin typeface="Rockwell"/>
                <a:ea typeface="+mn-ea"/>
                <a:cs typeface="Rockwell"/>
              </a:defRPr>
            </a:lvl1pPr>
          </a:lstStyle>
          <a:p>
            <a:pPr marL="0" lvl="0" indent="0"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96340" y="540517"/>
            <a:ext cx="2478296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 i="0">
                <a:solidFill>
                  <a:schemeClr val="tx1"/>
                </a:solidFill>
                <a:latin typeface="Rockwell"/>
                <a:cs typeface="Rockwell"/>
              </a:defRPr>
            </a:lvl1pPr>
          </a:lstStyle>
          <a:p>
            <a:pPr lvl="0"/>
            <a:r>
              <a:rPr lang="fr-FR"/>
              <a:t>Votre titre ici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Book"/>
                <a:cs typeface="SegoeBook"/>
              </a:defRPr>
            </a:lvl1pPr>
          </a:lstStyle>
          <a:p>
            <a:fld id="{5BBF241E-D95D-F947-BD40-BA0B1092A59D}" type="datetimeFigureOut">
              <a:rPr lang="fr-FR"/>
              <a:pPr/>
              <a:t>23/06/2014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Book"/>
                <a:cs typeface="SegoeBook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Book"/>
                <a:cs typeface="SegoeBook"/>
              </a:defRPr>
            </a:lvl1pPr>
          </a:lstStyle>
          <a:p>
            <a:fld id="{604F9983-238B-5A48-87F7-46742A2BA19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graphique 6"/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8" name="Espace réservé du graphique 7"/>
          <p:cNvSpPr>
            <a:spLocks noGrp="1"/>
          </p:cNvSpPr>
          <p:nvPr>
            <p:ph type="chart" sz="quarter" idx="16"/>
          </p:nvPr>
        </p:nvSpPr>
        <p:spPr/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0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4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9"/>
          </p:nvPr>
        </p:nvSpPr>
        <p:spPr/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0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fr-fr_powerpoint_URBAN_P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URBAN_Mac.pptx" id="{2075B2CD-ED5A-4B02-81F2-A5467B38E6CB}" vid="{9418F5F6-40D4-4368-A644-A6806286A92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02E160-1CA0-4B9C-A3A0-88AE661E8451}"/>
</file>

<file path=customXml/itemProps2.xml><?xml version="1.0" encoding="utf-8"?>
<ds:datastoreItem xmlns:ds="http://schemas.openxmlformats.org/officeDocument/2006/customXml" ds:itemID="{D96AA54C-5C02-421D-A60D-4E00DE6A9049}"/>
</file>

<file path=customXml/itemProps3.xml><?xml version="1.0" encoding="utf-8"?>
<ds:datastoreItem xmlns:ds="http://schemas.openxmlformats.org/officeDocument/2006/customXml" ds:itemID="{76EE7DFA-F6D6-4402-B86E-86FC3FFA4BDB}"/>
</file>

<file path=docProps/app.xml><?xml version="1.0" encoding="utf-8"?>
<Properties xmlns="http://schemas.openxmlformats.org/officeDocument/2006/extended-properties" xmlns:vt="http://schemas.openxmlformats.org/officeDocument/2006/docPropsVTypes">
  <Template>MSC_fr-fr_powerpoint_URBAN_PC</Template>
  <TotalTime>0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MSC_fr-fr_powerpoint_URBAN_PC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2014-06-23T09:31:48Z</dcterms:created>
  <dcterms:modified xsi:type="dcterms:W3CDTF">2014-06-23T09:32:10Z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</Properties>
</file>