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handoutMasterIdLst>
    <p:handoutMasterId r:id="rId12"/>
  </p:handoutMasterIdLst>
  <p:sldIdLst>
    <p:sldId id="256" r:id="rId2"/>
    <p:sldId id="258" r:id="rId3"/>
    <p:sldId id="261" r:id="rId4"/>
    <p:sldId id="257" r:id="rId5"/>
    <p:sldId id="259" r:id="rId6"/>
    <p:sldId id="262" r:id="rId7"/>
    <p:sldId id="263" r:id="rId8"/>
    <p:sldId id="264" r:id="rId9"/>
    <p:sldId id="265" r:id="rId10"/>
    <p:sldId id="266" r:id="rId11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98E5"/>
    <a:srgbClr val="123A61"/>
    <a:srgbClr val="00A4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118" d="100"/>
          <a:sy n="118" d="100"/>
        </p:scale>
        <p:origin x="470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30A23-3E98-F64D-859B-DE462771A158}" type="datetimeFigureOut">
              <a:t>06/08/2014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DBF0C-04E2-7C4F-92D3-BB9F31F7BD3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187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90441" y="662334"/>
            <a:ext cx="7793216" cy="487434"/>
          </a:xfrm>
          <a:prstGeom prst="rect">
            <a:avLst/>
          </a:prstGeom>
        </p:spPr>
        <p:txBody>
          <a:bodyPr tIns="0" bIns="0" anchor="t" anchorCtr="0">
            <a:noAutofit/>
          </a:bodyPr>
          <a:lstStyle>
            <a:lvl1pPr marL="457200" indent="-457200" algn="l">
              <a:buFontTx/>
              <a:buBlip>
                <a:blip r:embed="rId3"/>
              </a:buBlip>
              <a:defRPr sz="300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fr-FR" dirty="0"/>
              <a:t>TITRE DE VOTRE PRÉSENTATION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81101" y="1149768"/>
            <a:ext cx="5181600" cy="338554"/>
          </a:xfrm>
          <a:prstGeom prst="rect">
            <a:avLst/>
          </a:prstGeom>
        </p:spPr>
        <p:txBody>
          <a:bodyPr wrap="square" lIns="0" tIns="0" bIns="0">
            <a:spAutoFit/>
          </a:bodyPr>
          <a:lstStyle>
            <a:lvl1pPr marL="0" indent="0" algn="l">
              <a:buNone/>
              <a:defRPr sz="220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PLACEZ VOTRE SOUS TITRE ICI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171560" y="4767263"/>
            <a:ext cx="972440" cy="273844"/>
          </a:xfrm>
        </p:spPr>
        <p:txBody>
          <a:bodyPr/>
          <a:lstStyle>
            <a:lvl1pPr>
              <a:defRPr sz="80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/>
              <a:pPr/>
              <a:t>06/08/2014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0694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92288" y="3812977"/>
            <a:ext cx="5486400" cy="425054"/>
          </a:xfrm>
          <a:prstGeom prst="rect">
            <a:avLst/>
          </a:prstGeom>
        </p:spPr>
        <p:txBody>
          <a:bodyPr anchor="b">
            <a:noAutofit/>
          </a:bodyPr>
          <a:lstStyle>
            <a:lvl1pPr marL="457200" indent="-457200" algn="l">
              <a:buSzPct val="120000"/>
              <a:buFontTx/>
              <a:buBlip>
                <a:blip r:embed="rId3"/>
              </a:buBlip>
              <a:defRPr sz="2600" b="1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fr-FR" dirty="0"/>
              <a:t>Contenu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962121"/>
            <a:ext cx="5486400" cy="2747818"/>
          </a:xfrm>
          <a:prstGeom prst="rect">
            <a:avLst/>
          </a:prstGeom>
          <a:ln w="57150" cap="sq" cmpd="sng">
            <a:solidFill>
              <a:srgbClr val="3198E5"/>
            </a:solidFill>
            <a:miter lim="800000"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286000" y="4238030"/>
            <a:ext cx="4992688" cy="4387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/>
              <a:pPr/>
              <a:t>06/08/2014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10"/>
          <p:cNvSpPr>
            <a:spLocks noGrp="1"/>
          </p:cNvSpPr>
          <p:nvPr>
            <p:ph type="body" sz="quarter" idx="14" hasCustomPrompt="1"/>
          </p:nvPr>
        </p:nvSpPr>
        <p:spPr>
          <a:xfrm>
            <a:off x="317421" y="358311"/>
            <a:ext cx="3557405" cy="2728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5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/>
              <a:t>RAPPEL DU TITRE DU CHAPITRE</a:t>
            </a:r>
          </a:p>
        </p:txBody>
      </p:sp>
      <p:sp>
        <p:nvSpPr>
          <p:cNvPr id="10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317421" y="116918"/>
            <a:ext cx="2273379" cy="24139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fr-FR"/>
              <a:t>Chapitre 1</a:t>
            </a:r>
          </a:p>
        </p:txBody>
      </p:sp>
    </p:spTree>
    <p:extLst>
      <p:ext uri="{BB962C8B-B14F-4D97-AF65-F5344CB8AC3E}">
        <p14:creationId xmlns:p14="http://schemas.microsoft.com/office/powerpoint/2010/main" val="303493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Chap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780753" y="1488323"/>
            <a:ext cx="4280049" cy="1291587"/>
          </a:xfrm>
          <a:prstGeom prst="rect">
            <a:avLst/>
          </a:prstGeom>
        </p:spPr>
        <p:txBody>
          <a:bodyPr tIns="0" bIns="0" anchor="t">
            <a:normAutofit/>
          </a:bodyPr>
          <a:lstStyle>
            <a:lvl1pPr algn="l">
              <a:lnSpc>
                <a:spcPts val="3780"/>
              </a:lnSpc>
              <a:defRPr sz="3400" b="0" cap="all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fr-FR" dirty="0"/>
              <a:t>PLACEZ LE TITRE </a:t>
            </a:r>
            <a:br>
              <a:rPr lang="fr-FR" dirty="0"/>
            </a:br>
            <a:r>
              <a:rPr lang="fr-FR" dirty="0"/>
              <a:t>DU CHAPITRE ICI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/>
              <a:pPr/>
              <a:t>06/08/2014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2"/>
          <p:cNvSpPr>
            <a:spLocks noGrp="1"/>
          </p:cNvSpPr>
          <p:nvPr>
            <p:ph type="subTitle" idx="13" hasCustomPrompt="1"/>
          </p:nvPr>
        </p:nvSpPr>
        <p:spPr>
          <a:xfrm>
            <a:off x="3358120" y="1027282"/>
            <a:ext cx="3188535" cy="400110"/>
          </a:xfrm>
          <a:prstGeom prst="rect">
            <a:avLst/>
          </a:prstGeom>
        </p:spPr>
        <p:txBody>
          <a:bodyPr wrap="square" lIns="0" tIns="0" bIns="0">
            <a:spAutoFit/>
          </a:bodyPr>
          <a:lstStyle>
            <a:lvl1pPr marL="342900" indent="-342900" algn="l">
              <a:buSzPct val="120000"/>
              <a:buFontTx/>
              <a:buBlip>
                <a:blip r:embed="rId3"/>
              </a:buBlip>
              <a:defRPr sz="2600" baseline="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 Chapitre 1</a:t>
            </a:r>
          </a:p>
        </p:txBody>
      </p:sp>
    </p:spTree>
    <p:extLst>
      <p:ext uri="{BB962C8B-B14F-4D97-AF65-F5344CB8AC3E}">
        <p14:creationId xmlns:p14="http://schemas.microsoft.com/office/powerpoint/2010/main" val="918733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c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/>
              <a:pPr/>
              <a:t>06/08/2014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2657341" y="2281999"/>
            <a:ext cx="3309937" cy="453402"/>
          </a:xfrm>
          <a:prstGeom prst="rect">
            <a:avLst/>
          </a:prstGeom>
        </p:spPr>
        <p:txBody>
          <a:bodyPr vert="horz" lIns="0" bIns="0"/>
          <a:lstStyle>
            <a:lvl1pPr marL="342900" indent="-342900">
              <a:buSzPct val="120000"/>
              <a:buFontTx/>
              <a:buBlip>
                <a:blip r:embed="rId3"/>
              </a:buBlip>
              <a:defRPr sz="260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fr-FR" dirty="0"/>
              <a:t> Chapitre 1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5" hasCustomPrompt="1"/>
          </p:nvPr>
        </p:nvSpPr>
        <p:spPr>
          <a:xfrm>
            <a:off x="3168606" y="2770738"/>
            <a:ext cx="4201449" cy="1269460"/>
          </a:xfrm>
          <a:prstGeom prst="rect">
            <a:avLst/>
          </a:prstGeom>
        </p:spPr>
        <p:txBody>
          <a:bodyPr vert="horz" lIns="0" tIns="0" bIns="0"/>
          <a:lstStyle>
            <a:lvl1pPr marL="0" indent="0">
              <a:lnSpc>
                <a:spcPts val="3840"/>
              </a:lnSpc>
              <a:buFontTx/>
              <a:buNone/>
              <a:defRPr sz="3400" baseline="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 dirty="0"/>
              <a:t>PLACEZ LE TITRE DU CHAPITRE ICI</a:t>
            </a:r>
          </a:p>
        </p:txBody>
      </p:sp>
    </p:spTree>
    <p:extLst>
      <p:ext uri="{BB962C8B-B14F-4D97-AF65-F5344CB8AC3E}">
        <p14:creationId xmlns:p14="http://schemas.microsoft.com/office/powerpoint/2010/main" val="2712229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09039" y="114258"/>
            <a:ext cx="1467142" cy="24405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fr-FR" dirty="0"/>
              <a:t>Chapitre 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62517" y="1119615"/>
            <a:ext cx="7887629" cy="3394472"/>
          </a:xfrm>
          <a:prstGeom prst="rect">
            <a:avLst/>
          </a:prstGeom>
        </p:spPr>
        <p:txBody>
          <a:bodyPr/>
          <a:lstStyle>
            <a:lvl1pPr marL="342900" indent="-342900">
              <a:buSzPct val="120000"/>
              <a:buFontTx/>
              <a:buBlip>
                <a:blip r:embed="rId3"/>
              </a:buBlip>
              <a:defRPr sz="260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>
              <a:defRPr sz="200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180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fr-FR" dirty="0"/>
              <a:t> Contenu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/>
              <a:pPr/>
              <a:t>06/08/2014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317421" y="358311"/>
            <a:ext cx="3557405" cy="2728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5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 dirty="0"/>
              <a:t>RAPPEL DU 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3294668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317421" y="358311"/>
            <a:ext cx="3557405" cy="2728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5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/>
              <a:t>RAPPEL DU TITRE DU CHAPITRE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87320" y="1694935"/>
            <a:ext cx="3251110" cy="25455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36530" y="1694935"/>
            <a:ext cx="3296822" cy="25455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>
              <a:buFontTx/>
              <a:buNone/>
              <a:defRPr lang="fr-FR" sz="1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lang="fr-FR" sz="2400"/>
            </a:lvl2pPr>
            <a:lvl3pPr>
              <a:defRPr lang="fr-FR" sz="2000"/>
            </a:lvl3pPr>
            <a:lvl4pPr>
              <a:defRPr lang="fr-FR" sz="1800"/>
            </a:lvl4pPr>
            <a:lvl5pPr>
              <a:defRPr lang="fr-FR" sz="1800"/>
            </a:lvl5pPr>
          </a:lstStyle>
          <a:p>
            <a:pPr marL="0" lvl="0" indent="0">
              <a:buFontTx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/>
              <a:pPr/>
              <a:t>06/08/2014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Titre 11"/>
          <p:cNvSpPr>
            <a:spLocks noGrp="1"/>
          </p:cNvSpPr>
          <p:nvPr>
            <p:ph type="title" hasCustomPrompt="1"/>
          </p:nvPr>
        </p:nvSpPr>
        <p:spPr>
          <a:xfrm>
            <a:off x="314226" y="116388"/>
            <a:ext cx="2491325" cy="2295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ts val="1920"/>
              </a:lnSpc>
              <a:defRPr lang="fr-FR"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marL="0" lvl="0" algn="l"/>
            <a:r>
              <a:rPr lang="fr-FR" dirty="0"/>
              <a:t>Chapitre 1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5" hasCustomPrompt="1"/>
          </p:nvPr>
        </p:nvSpPr>
        <p:spPr>
          <a:xfrm>
            <a:off x="4569646" y="1105372"/>
            <a:ext cx="3124904" cy="589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SzPct val="120000"/>
              <a:buFontTx/>
              <a:buBlip>
                <a:blip r:embed="rId3"/>
              </a:buBlip>
              <a:defRPr lang="fr-FR" sz="2600" baseline="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>
              <a:defRPr lang="fr-FR" sz="2000">
                <a:solidFill>
                  <a:srgbClr val="000000"/>
                </a:solidFill>
                <a:latin typeface="SegoeBook"/>
                <a:cs typeface="SegoeBook"/>
              </a:defRPr>
            </a:lvl2pPr>
            <a:lvl3pPr>
              <a:defRPr lang="fr-FR" sz="1800">
                <a:solidFill>
                  <a:srgbClr val="000000"/>
                </a:solidFill>
                <a:latin typeface="SegoeBook"/>
                <a:cs typeface="SegoeBook"/>
              </a:defRPr>
            </a:lvl3pPr>
            <a:lvl4pPr>
              <a:defRPr lang="fr-FR" sz="1600">
                <a:latin typeface="SegoeBook"/>
                <a:cs typeface="SegoeBook"/>
              </a:defRPr>
            </a:lvl4pPr>
            <a:lvl5pPr>
              <a:defRPr lang="fr-FR" sz="1600">
                <a:latin typeface="SegoeBook"/>
                <a:cs typeface="SegoeBook"/>
              </a:defRPr>
            </a:lvl5pPr>
          </a:lstStyle>
          <a:p>
            <a:pPr lvl="0">
              <a:buSzPct val="120000"/>
              <a:buFontTx/>
              <a:buBlip>
                <a:blip r:embed="rId3"/>
              </a:buBlip>
            </a:pPr>
            <a:r>
              <a:rPr lang="fr-FR" dirty="0"/>
              <a:t> Contenu</a:t>
            </a:r>
          </a:p>
        </p:txBody>
      </p:sp>
      <p:sp>
        <p:nvSpPr>
          <p:cNvPr id="16" name="Espace réservé du texte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1560" y="1105372"/>
            <a:ext cx="3124904" cy="589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SzPct val="121000"/>
              <a:buFontTx/>
              <a:buBlip>
                <a:blip r:embed="rId3"/>
              </a:buBlip>
              <a:defRPr lang="fr-FR" sz="2600" baseline="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>
              <a:buSzPct val="120000"/>
              <a:buFontTx/>
              <a:buBlip>
                <a:blip r:embed="rId3"/>
              </a:buBlip>
            </a:pPr>
            <a:r>
              <a:rPr lang="fr-FR"/>
              <a:t>Contenu</a:t>
            </a:r>
          </a:p>
        </p:txBody>
      </p:sp>
    </p:spTree>
    <p:extLst>
      <p:ext uri="{BB962C8B-B14F-4D97-AF65-F5344CB8AC3E}">
        <p14:creationId xmlns:p14="http://schemas.microsoft.com/office/powerpoint/2010/main" val="1087509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17421" y="109206"/>
            <a:ext cx="1479899" cy="22595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fr-FR" dirty="0"/>
              <a:t>Chapitre 1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457200" indent="-457200">
              <a:buSzPct val="120000"/>
              <a:buFontTx/>
              <a:buBlip>
                <a:blip r:embed="rId3"/>
              </a:buBlip>
              <a:defRPr sz="2600" b="1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Contenu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151335"/>
            <a:ext cx="3813123" cy="47982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457200" indent="-457200">
              <a:buSzPct val="120000"/>
              <a:buFontTx/>
              <a:buBlip>
                <a:blip r:embed="rId3"/>
              </a:buBlip>
              <a:defRPr sz="2600" b="1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Contenu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/>
              <a:pPr/>
              <a:t>06/08/2014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 hasCustomPrompt="1"/>
          </p:nvPr>
        </p:nvSpPr>
        <p:spPr>
          <a:xfrm>
            <a:off x="317421" y="358311"/>
            <a:ext cx="3557405" cy="2728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5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/>
              <a:t>RAPPEL DU TITRE DU CHAPITRE</a:t>
            </a:r>
          </a:p>
        </p:txBody>
      </p:sp>
      <p:sp>
        <p:nvSpPr>
          <p:cNvPr id="13" name="Espace réservé du graphique 12"/>
          <p:cNvSpPr>
            <a:spLocks noGrp="1"/>
          </p:cNvSpPr>
          <p:nvPr>
            <p:ph type="chart" sz="quarter" idx="15"/>
          </p:nvPr>
        </p:nvSpPr>
        <p:spPr>
          <a:xfrm>
            <a:off x="528638" y="1928813"/>
            <a:ext cx="3656012" cy="2532062"/>
          </a:xfrm>
          <a:prstGeom prst="rect">
            <a:avLst/>
          </a:prstGeom>
          <a:ln w="57150" cap="sq" cmpd="sng">
            <a:solidFill>
              <a:srgbClr val="3198E5"/>
            </a:solidFill>
            <a:miter lim="800000"/>
          </a:ln>
        </p:spPr>
        <p:txBody>
          <a:bodyPr lIns="0" tIns="0" bIns="0" anchor="ctr" anchorCtr="0">
            <a:normAutofit/>
          </a:bodyPr>
          <a:lstStyle>
            <a:lvl1pPr marL="0" indent="0" algn="ctr">
              <a:buFontTx/>
              <a:buNone/>
              <a:defRPr sz="180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fr-FR" smtClean="0"/>
              <a:t>Cliquez sur l'icône pour ajouter un graphique</a:t>
            </a:r>
            <a:endParaRPr lang="fr-FR"/>
          </a:p>
        </p:txBody>
      </p:sp>
      <p:sp>
        <p:nvSpPr>
          <p:cNvPr id="15" name="Espace réservé du graphique 14"/>
          <p:cNvSpPr>
            <a:spLocks noGrp="1"/>
          </p:cNvSpPr>
          <p:nvPr>
            <p:ph type="chart" sz="quarter" idx="16"/>
          </p:nvPr>
        </p:nvSpPr>
        <p:spPr>
          <a:xfrm>
            <a:off x="4705350" y="1928813"/>
            <a:ext cx="3752799" cy="2532062"/>
          </a:xfrm>
          <a:prstGeom prst="rect">
            <a:avLst/>
          </a:prstGeom>
          <a:ln w="57150" cap="sq" cmpd="sng">
            <a:solidFill>
              <a:srgbClr val="3198E5"/>
            </a:solidFill>
            <a:miter lim="800000"/>
          </a:ln>
        </p:spPr>
        <p:txBody>
          <a:bodyPr lIns="0" tIns="0" bIns="0" anchor="ctr" anchorCtr="0">
            <a:normAutofit/>
          </a:bodyPr>
          <a:lstStyle>
            <a:lvl1pPr marL="0" indent="0" algn="ctr">
              <a:buFontTx/>
              <a:buNone/>
              <a:defRPr sz="180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fr-FR" smtClean="0"/>
              <a:t>Cliquez sur l'icône pour ajouter un graphique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3057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/>
              <a:pPr/>
              <a:t>06/08/2014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317421" y="358311"/>
            <a:ext cx="3557405" cy="2728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5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/>
              <a:t>RAPPEL DU TITRE DU CHAPITRE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912" y="115910"/>
            <a:ext cx="2023708" cy="21962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buFontTx/>
              <a:buNone/>
              <a:defRPr lang="fr-FR" sz="1600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  <a:lvl2pPr>
              <a:defRPr lang="fr-FR"/>
            </a:lvl2pPr>
            <a:lvl3pPr>
              <a:defRPr lang="fr-FR"/>
            </a:lvl3pPr>
            <a:lvl4pPr>
              <a:defRPr lang="fr-FR"/>
            </a:lvl4pPr>
            <a:lvl5pPr>
              <a:defRPr lang="fr-FR"/>
            </a:lvl5pPr>
          </a:lstStyle>
          <a:p>
            <a:pPr marL="0" lvl="0">
              <a:lnSpc>
                <a:spcPts val="1920"/>
              </a:lnSpc>
              <a:spcBef>
                <a:spcPct val="0"/>
              </a:spcBef>
              <a:buNone/>
            </a:pPr>
            <a:r>
              <a:rPr lang="fr-FR" dirty="0"/>
              <a:t>Chapitre 1</a:t>
            </a:r>
          </a:p>
        </p:txBody>
      </p:sp>
    </p:spTree>
    <p:extLst>
      <p:ext uri="{BB962C8B-B14F-4D97-AF65-F5344CB8AC3E}">
        <p14:creationId xmlns:p14="http://schemas.microsoft.com/office/powerpoint/2010/main" val="3882522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/>
              <a:pPr/>
              <a:t>06/08/2014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252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 avec légen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39091" y="1685636"/>
            <a:ext cx="2247515" cy="28016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-342900">
              <a:spcBef>
                <a:spcPts val="300"/>
              </a:spcBef>
              <a:buFontTx/>
              <a:buNone/>
              <a:defRPr lang="fr-FR" sz="1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marL="0" lvl="0" indent="0">
              <a:buFontTx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/>
              <a:pPr/>
              <a:t>06/08/2014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Espace réservé du texte 10"/>
          <p:cNvSpPr>
            <a:spLocks noGrp="1"/>
          </p:cNvSpPr>
          <p:nvPr>
            <p:ph type="body" sz="quarter" idx="14" hasCustomPrompt="1"/>
          </p:nvPr>
        </p:nvSpPr>
        <p:spPr>
          <a:xfrm>
            <a:off x="317421" y="358311"/>
            <a:ext cx="3557405" cy="2728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5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/>
              <a:t>RAPPEL DU TITRE DU CHAPITRE</a:t>
            </a:r>
          </a:p>
        </p:txBody>
      </p:sp>
      <p:sp>
        <p:nvSpPr>
          <p:cNvPr id="14" name="Espace réservé du texte 9"/>
          <p:cNvSpPr>
            <a:spLocks noGrp="1"/>
          </p:cNvSpPr>
          <p:nvPr>
            <p:ph type="body" sz="quarter" idx="15" hasCustomPrompt="1"/>
          </p:nvPr>
        </p:nvSpPr>
        <p:spPr>
          <a:xfrm>
            <a:off x="323793" y="124792"/>
            <a:ext cx="2023708" cy="21962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buFontTx/>
              <a:buNone/>
              <a:defRPr lang="fr-FR" sz="1600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  <a:lvl2pPr>
              <a:defRPr lang="fr-FR"/>
            </a:lvl2pPr>
            <a:lvl3pPr>
              <a:defRPr lang="fr-FR"/>
            </a:lvl3pPr>
            <a:lvl4pPr>
              <a:defRPr lang="fr-FR"/>
            </a:lvl4pPr>
            <a:lvl5pPr>
              <a:defRPr lang="fr-FR"/>
            </a:lvl5pPr>
          </a:lstStyle>
          <a:p>
            <a:pPr marL="0" lvl="0">
              <a:lnSpc>
                <a:spcPts val="1920"/>
              </a:lnSpc>
              <a:spcBef>
                <a:spcPct val="0"/>
              </a:spcBef>
              <a:buNone/>
            </a:pPr>
            <a:r>
              <a:rPr lang="fr-FR" dirty="0"/>
              <a:t>Chapitre 1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7" hasCustomPrompt="1"/>
          </p:nvPr>
        </p:nvSpPr>
        <p:spPr>
          <a:xfrm>
            <a:off x="568807" y="1176866"/>
            <a:ext cx="2694708" cy="501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>
              <a:buSzPct val="120000"/>
              <a:buFontTx/>
              <a:buBlip>
                <a:blip r:embed="rId3"/>
              </a:buBlip>
              <a:defRPr sz="2600" baseline="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/>
              <a:t> Contenu</a:t>
            </a:r>
          </a:p>
        </p:txBody>
      </p:sp>
      <p:sp>
        <p:nvSpPr>
          <p:cNvPr id="22" name="Espace réservé du tableau 21"/>
          <p:cNvSpPr>
            <a:spLocks noGrp="1"/>
          </p:cNvSpPr>
          <p:nvPr>
            <p:ph type="tbl" sz="quarter" idx="19"/>
          </p:nvPr>
        </p:nvSpPr>
        <p:spPr>
          <a:xfrm>
            <a:off x="4210243" y="1190962"/>
            <a:ext cx="4476558" cy="3296371"/>
          </a:xfrm>
          <a:prstGeom prst="rect">
            <a:avLst/>
          </a:prstGeom>
          <a:ln w="57150" cap="sq" cmpd="sng">
            <a:solidFill>
              <a:srgbClr val="3198E5"/>
            </a:solidFill>
            <a:miter lim="800000"/>
          </a:ln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80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fr-FR" smtClean="0"/>
              <a:t>Cliquez sur l'icône pour ajouter un tableau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8174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/>
              <a:pPr/>
              <a:t>06/08/2014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44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866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809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134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716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52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428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graphique 5"/>
          <p:cNvSpPr>
            <a:spLocks noGrp="1"/>
          </p:cNvSpPr>
          <p:nvPr>
            <p:ph type="chart" sz="quarter" idx="15"/>
          </p:nvPr>
        </p:nvSpPr>
        <p:spPr/>
      </p:sp>
      <p:sp>
        <p:nvSpPr>
          <p:cNvPr id="7" name="Espace réservé du graphique 6"/>
          <p:cNvSpPr>
            <a:spLocks noGrp="1"/>
          </p:cNvSpPr>
          <p:nvPr>
            <p:ph type="chart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25426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203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943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ableau 5"/>
          <p:cNvSpPr>
            <a:spLocks noGrp="1"/>
          </p:cNvSpPr>
          <p:nvPr>
            <p:ph type="tbl" sz="quarter" idx="19"/>
          </p:nvPr>
        </p:nvSpPr>
        <p:spPr/>
      </p:sp>
    </p:spTree>
    <p:extLst>
      <p:ext uri="{BB962C8B-B14F-4D97-AF65-F5344CB8AC3E}">
        <p14:creationId xmlns:p14="http://schemas.microsoft.com/office/powerpoint/2010/main" val="236276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USINESS_PC.potx" id="{BAFF1E8F-C020-4019-A3CB-49C21C7085B6}" vid="{52D4BC55-2C62-42F5-8F27-D3E87096B177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3E2F1D0E8E87468B289CB57281B996" ma:contentTypeVersion="1" ma:contentTypeDescription="Create a new document." ma:contentTypeScope="" ma:versionID="62a345c190c3e02e35f6075a6cd279fe">
  <xsd:schema xmlns:xsd="http://www.w3.org/2001/XMLSchema" xmlns:xs="http://www.w3.org/2001/XMLSchema" xmlns:p="http://schemas.microsoft.com/office/2006/metadata/properties" xmlns:ns2="aac074f3-af53-40eb-acd1-e8ca9658e9e1" targetNamespace="http://schemas.microsoft.com/office/2006/metadata/properties" ma:root="true" ma:fieldsID="6e89e516250c3f4b948741447e1442ad" ns2:_="">
    <xsd:import namespace="aac074f3-af53-40eb-acd1-e8ca9658e9e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c074f3-af53-40eb-acd1-e8ca9658e9e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8082A0-5530-43EA-868B-EB41F17B1343}"/>
</file>

<file path=customXml/itemProps2.xml><?xml version="1.0" encoding="utf-8"?>
<ds:datastoreItem xmlns:ds="http://schemas.openxmlformats.org/officeDocument/2006/customXml" ds:itemID="{45182633-1691-43E3-85EF-258D165DC402}"/>
</file>

<file path=customXml/itemProps3.xml><?xml version="1.0" encoding="utf-8"?>
<ds:datastoreItem xmlns:ds="http://schemas.openxmlformats.org/officeDocument/2006/customXml" ds:itemID="{3C58F17C-837D-4067-AA69-DA04C32F4420}"/>
</file>

<file path=docProps/app.xml><?xml version="1.0" encoding="utf-8"?>
<Properties xmlns="http://schemas.openxmlformats.org/officeDocument/2006/extended-properties" xmlns:vt="http://schemas.openxmlformats.org/officeDocument/2006/docPropsVTypes">
  <Template>Présentation business - Thème Abstrait</Template>
  <TotalTime>0</TotalTime>
  <Words>0</Words>
  <Application>Microsoft Office PowerPoint</Application>
  <PresentationFormat>Affichage à l'écran (16:9)</PresentationFormat>
  <Paragraphs>0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Segoe UI Black</vt:lpstr>
      <vt:lpstr>Segoe UI Semilight</vt:lpstr>
      <vt:lpstr>SegoeBook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2014-08-06T14:31:23Z</dcterms:created>
  <dcterms:modified xsi:type="dcterms:W3CDTF">2014-08-06T14:31:27Z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0x010100B03E2F1D0E8E87468B289CB57281B996</vt:lpwstr>
  </property>
</Properties>
</file>