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fr-FR" noProof="1"/>
            <a:t>Groupe 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fr-FR" noProof="1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fr-FR" noProof="1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fr-FR" noProof="1"/>
            <a:t>Tâche 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fr-FR" noProof="1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fr-FR" noProof="1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fr-FR" noProof="1"/>
            <a:t>Tâche 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fr-FR" noProof="1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fr-FR" noProof="1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fr-FR" noProof="1"/>
            <a:t>Groupe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fr-FR" noProof="1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fr-FR" noProof="1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fr-FR" noProof="1"/>
            <a:t>Tâche 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fr-FR" noProof="1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fr-FR" noProof="1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fr-FR" noProof="1"/>
            <a:t>Tâche 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fr-FR" noProof="1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fr-FR" noProof="1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fr-FR" noProof="1"/>
            <a:t>Groupe 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fr-FR" noProof="1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fr-FR" noProof="1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fr-FR" noProof="1"/>
            <a:t>Tâche 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fr-FR" noProof="1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fr-FR" noProof="1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494606"/>
          <a:ext cx="144865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1"/>
            <a:t>Groupe A</a:t>
          </a:r>
        </a:p>
      </dsp:txBody>
      <dsp:txXfrm>
        <a:off x="1485" y="1494606"/>
        <a:ext cx="1448655" cy="576000"/>
      </dsp:txXfrm>
    </dsp:sp>
    <dsp:sp modelId="{DBAA3E7F-2835-4125-A5E2-27CBE035761C}">
      <dsp:nvSpPr>
        <dsp:cNvPr id="0" name=""/>
        <dsp:cNvSpPr/>
      </dsp:nvSpPr>
      <dsp:spPr>
        <a:xfrm>
          <a:off x="1485" y="2070606"/>
          <a:ext cx="1448655" cy="960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/>
            <a:t>Tâche 1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/>
            <a:t>Tâche 2</a:t>
          </a:r>
        </a:p>
      </dsp:txBody>
      <dsp:txXfrm>
        <a:off x="1485" y="2070606"/>
        <a:ext cx="1448655" cy="960749"/>
      </dsp:txXfrm>
    </dsp:sp>
    <dsp:sp modelId="{038F020D-778A-4A38-A7AD-8697A8717D12}">
      <dsp:nvSpPr>
        <dsp:cNvPr id="0" name=""/>
        <dsp:cNvSpPr/>
      </dsp:nvSpPr>
      <dsp:spPr>
        <a:xfrm>
          <a:off x="1652953" y="1494606"/>
          <a:ext cx="144865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1"/>
            <a:t>Groupe B</a:t>
          </a:r>
        </a:p>
      </dsp:txBody>
      <dsp:txXfrm>
        <a:off x="1652953" y="1494606"/>
        <a:ext cx="1448655" cy="576000"/>
      </dsp:txXfrm>
    </dsp:sp>
    <dsp:sp modelId="{FE41B497-3D13-495A-8DEB-A0BFCEA67D20}">
      <dsp:nvSpPr>
        <dsp:cNvPr id="0" name=""/>
        <dsp:cNvSpPr/>
      </dsp:nvSpPr>
      <dsp:spPr>
        <a:xfrm>
          <a:off x="1652953" y="2070606"/>
          <a:ext cx="1448655" cy="960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/>
            <a:t>Tâche 1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/>
            <a:t>Tâche 2</a:t>
          </a:r>
        </a:p>
      </dsp:txBody>
      <dsp:txXfrm>
        <a:off x="1652953" y="2070606"/>
        <a:ext cx="1448655" cy="960749"/>
      </dsp:txXfrm>
    </dsp:sp>
    <dsp:sp modelId="{23226F2C-FA6A-4CF2-BC65-843CC6787E62}">
      <dsp:nvSpPr>
        <dsp:cNvPr id="0" name=""/>
        <dsp:cNvSpPr/>
      </dsp:nvSpPr>
      <dsp:spPr>
        <a:xfrm>
          <a:off x="3304421" y="1494606"/>
          <a:ext cx="1448655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noProof="1"/>
            <a:t>Groupe C</a:t>
          </a:r>
        </a:p>
      </dsp:txBody>
      <dsp:txXfrm>
        <a:off x="3304421" y="1494606"/>
        <a:ext cx="1448655" cy="576000"/>
      </dsp:txXfrm>
    </dsp:sp>
    <dsp:sp modelId="{0D2BA54C-3970-460F-9F0F-377BB319FFEC}">
      <dsp:nvSpPr>
        <dsp:cNvPr id="0" name=""/>
        <dsp:cNvSpPr/>
      </dsp:nvSpPr>
      <dsp:spPr>
        <a:xfrm>
          <a:off x="3304421" y="2070606"/>
          <a:ext cx="1448655" cy="960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noProof="1"/>
            <a:t>Tâche 1</a:t>
          </a:r>
        </a:p>
      </dsp:txBody>
      <dsp:txXfrm>
        <a:off x="3304421" y="2070606"/>
        <a:ext cx="1448655" cy="960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96F4F0-7291-4355-AA2F-3AE62261D370}" type="datetime1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82D388-958B-46A7-A00A-7473CE6F5196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27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4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 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kumimoji="0" lang="fr-FR" noProof="0"/>
          </a:p>
        </p:txBody>
      </p:sp>
      <p:sp>
        <p:nvSpPr>
          <p:cNvPr id="17" name="Sous-titre 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fr-FR" noProof="0"/>
              <a:t>Modifiez le style des sous-titres du masque</a:t>
            </a:r>
            <a:endParaRPr kumimoji="0" lang="fr-FR" noProof="0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3624DB-FB67-4B3F-B5F4-7F00FB9D35CB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7" name="Espace réservé du numéro de diapositive 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noProof="1"/>
              <a:t>Modifiez le style du titre</a:t>
            </a:r>
            <a:endParaRPr kumimoji="0" lang="fr-FR" noProof="1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fr-FR" noProof="1"/>
              <a:t>Modifiez les styles du texte du masque</a:t>
            </a:r>
          </a:p>
          <a:p>
            <a:pPr lvl="1" rtl="0" eaLnBrk="1" latinLnBrk="0" hangingPunct="1"/>
            <a:r>
              <a:rPr lang="fr-FR" noProof="1"/>
              <a:t>Deuxième niveau</a:t>
            </a:r>
          </a:p>
          <a:p>
            <a:pPr lvl="2" rtl="0" eaLnBrk="1" latinLnBrk="0" hangingPunct="1"/>
            <a:r>
              <a:rPr lang="fr-FR" noProof="1"/>
              <a:t>Troisième niveau</a:t>
            </a:r>
          </a:p>
          <a:p>
            <a:pPr lvl="3" rtl="0" eaLnBrk="1" latinLnBrk="0" hangingPunct="1"/>
            <a:r>
              <a:rPr lang="fr-FR" noProof="1"/>
              <a:t>Quatrième niveau</a:t>
            </a:r>
          </a:p>
          <a:p>
            <a:pPr lvl="4" rtl="0" eaLnBrk="1" latinLnBrk="0" hangingPunct="1"/>
            <a:r>
              <a:rPr lang="fr-FR" noProof="1"/>
              <a:t>Cinquième niveau</a:t>
            </a:r>
            <a:endParaRPr kumimoji="0" lang="fr-FR" noProof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8D84A0-4574-448D-B20C-85B370E7EA73}" type="datetime1">
              <a:rPr lang="fr-FR" noProof="1" dirty="0" smtClean="0"/>
              <a:t>02/04/2020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 noProof="1"/>
              <a:t>Modifiez le style du titre</a:t>
            </a:r>
            <a:endParaRPr kumimoji="0" lang="fr-FR" noProof="1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fr-FR" noProof="1"/>
              <a:t>Modifiez les styles du texte du masque</a:t>
            </a:r>
          </a:p>
          <a:p>
            <a:pPr lvl="1" rtl="0" eaLnBrk="1" latinLnBrk="0" hangingPunct="1"/>
            <a:r>
              <a:rPr lang="fr-FR" noProof="1"/>
              <a:t>Deuxième niveau</a:t>
            </a:r>
          </a:p>
          <a:p>
            <a:pPr lvl="2" rtl="0" eaLnBrk="1" latinLnBrk="0" hangingPunct="1"/>
            <a:r>
              <a:rPr lang="fr-FR" noProof="1"/>
              <a:t>Troisième niveau</a:t>
            </a:r>
          </a:p>
          <a:p>
            <a:pPr lvl="3" rtl="0" eaLnBrk="1" latinLnBrk="0" hangingPunct="1"/>
            <a:r>
              <a:rPr lang="fr-FR" noProof="1"/>
              <a:t>Quatrième niveau</a:t>
            </a:r>
          </a:p>
          <a:p>
            <a:pPr lvl="4" rtl="0" eaLnBrk="1" latinLnBrk="0" hangingPunct="1"/>
            <a:r>
              <a:rPr lang="fr-FR" noProof="1"/>
              <a:t>Cinquième niveau</a:t>
            </a:r>
            <a:endParaRPr kumimoji="0" lang="fr-FR" noProof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07C722-B440-4A23-B170-5200F118865C}" type="datetime1">
              <a:rPr lang="fr-FR" noProof="1" dirty="0" smtClean="0"/>
              <a:t>02/04/2020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kumimoji="0"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805874-1AB8-4953-974A-9A631FCD9825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3C60DB-DEE7-40B7-9D31-3B107979F50F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kumimoji="0"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313E93-22F1-4E45-A57D-52DACEC96117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4F94C-4732-4612-9C83-34E33AC073B8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6CF47-3E80-4317-9295-518697931625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38AE74-FD04-471F-96D0-9F12E53DE1DE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  <a:endParaRPr kumimoji="0" lang="fr-FR" noProof="1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2" hasCustomPrompt="1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 hasCustomPrompt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fr-FR" noProof="1"/>
              <a:t>Modifiez les styles du texte du masque</a:t>
            </a:r>
          </a:p>
          <a:p>
            <a:pPr lvl="1" rtl="0" eaLnBrk="1" latinLnBrk="0" hangingPunct="1"/>
            <a:r>
              <a:rPr lang="fr-FR" noProof="1"/>
              <a:t>Deuxième niveau</a:t>
            </a:r>
          </a:p>
          <a:p>
            <a:pPr lvl="2" rtl="0" eaLnBrk="1" latinLnBrk="0" hangingPunct="1"/>
            <a:r>
              <a:rPr lang="fr-FR" noProof="1"/>
              <a:t>Troisième niveau</a:t>
            </a:r>
          </a:p>
          <a:p>
            <a:pPr lvl="3" rtl="0" eaLnBrk="1" latinLnBrk="0" hangingPunct="1"/>
            <a:r>
              <a:rPr lang="fr-FR" noProof="1"/>
              <a:t>Quatrième niveau</a:t>
            </a:r>
          </a:p>
          <a:p>
            <a:pPr lvl="4" rtl="0" eaLnBrk="1" latinLnBrk="0" hangingPunct="1"/>
            <a:r>
              <a:rPr lang="fr-FR" noProof="1"/>
              <a:t>Cinquième niveau</a:t>
            </a:r>
            <a:endParaRPr kumimoji="0" lang="fr-FR" noProof="1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1ABDB6-D461-44C0-95C1-2F83C626315F}" type="datetime1">
              <a:rPr lang="fr-FR" noProof="1" dirty="0" smtClean="0"/>
              <a:t>02/04/2020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1"/>
              <a:t>Ajouter un pied de page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kumimoji="0" lang="fr-FR" noProof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E7748ACC-B0A4-49F5-B5A3-AB6364C8636A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 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  <a:endParaRPr kumimoji="0" lang="fr-FR" noProof="0" dirty="0"/>
          </a:p>
        </p:txBody>
      </p:sp>
      <p:sp>
        <p:nvSpPr>
          <p:cNvPr id="30" name="Espace réservé du texte 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fr-FR" noProof="0" dirty="0"/>
              <a:t>Modifiez les styles du texte du masque</a:t>
            </a:r>
          </a:p>
          <a:p>
            <a:pPr lvl="1" rtl="0" eaLnBrk="1" latinLnBrk="0" hangingPunct="1"/>
            <a:r>
              <a:rPr lang="fr-FR" noProof="0" dirty="0"/>
              <a:t>Deuxième niveau</a:t>
            </a:r>
          </a:p>
          <a:p>
            <a:pPr lvl="2" rtl="0" eaLnBrk="1" latinLnBrk="0" hangingPunct="1"/>
            <a:r>
              <a:rPr lang="fr-FR" noProof="0" dirty="0"/>
              <a:t>Troisième niveau</a:t>
            </a:r>
          </a:p>
          <a:p>
            <a:pPr lvl="3" rtl="0" eaLnBrk="1" latinLnBrk="0" hangingPunct="1"/>
            <a:r>
              <a:rPr lang="fr-FR" noProof="0" dirty="0"/>
              <a:t>Quatrième niveau</a:t>
            </a:r>
          </a:p>
          <a:p>
            <a:pPr lvl="4" rtl="0" eaLnBrk="1" latinLnBrk="0" hangingPunct="1"/>
            <a:r>
              <a:rPr lang="fr-FR" noProof="0" dirty="0"/>
              <a:t>Cinquième niveau</a:t>
            </a:r>
            <a:endParaRPr kumimoji="0" lang="fr-FR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F03982BB-CA8C-48C8-A4E7-36CE0615E85E}" type="datetime1">
              <a:rPr lang="fr-FR" noProof="0" smtClean="0"/>
              <a:t>02/04/2020</a:t>
            </a:fld>
            <a:endParaRPr lang="fr-FR" noProof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8" name="Espace réservé du numéro de diapositive 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/>
              <a:t>Disposition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/>
              <a:t>Disposition de titre et de contenu avec liste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noProof="1"/>
              <a:t>Disposition de deux contenus avec tableau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7254479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FR" noProof="0"/>
                        <a:t>Cours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Groupe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Groupe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FR" noProof="0"/>
                        <a:t>Cours 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FR" noProof="0"/>
                        <a:t>Cours 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fr-FR" noProof="0"/>
                        <a:t>Cours 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fr-FR" noProof="1"/>
              <a:t>Premier point ici</a:t>
            </a:r>
          </a:p>
          <a:p>
            <a:pPr rtl="0"/>
            <a:r>
              <a:rPr lang="fr-FR" noProof="1"/>
              <a:t>Deuxième point ici</a:t>
            </a:r>
          </a:p>
          <a:p>
            <a:pPr rtl="0"/>
            <a:r>
              <a:rPr lang="fr-FR" noProof="1"/>
              <a:t>Troisième point ici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169652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noProof="1"/>
              <a:t>Disposition de deux contenus avec graphique SmartArt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fr-FR" noProof="1"/>
              <a:t>Premier point ici</a:t>
            </a:r>
          </a:p>
          <a:p>
            <a:pPr rtl="0"/>
            <a:r>
              <a:rPr lang="fr-FR" noProof="1"/>
              <a:t>Deuxième point ici</a:t>
            </a:r>
          </a:p>
          <a:p>
            <a:pPr rtl="0"/>
            <a:r>
              <a:rPr lang="fr-FR" noProof="1"/>
              <a:t>Troisième point ici</a:t>
            </a:r>
          </a:p>
        </p:txBody>
      </p:sp>
      <p:graphicFrame>
        <p:nvGraphicFramePr>
          <p:cNvPr id="9" name="Espace réservé du contenu 8" descr="Liste à puces horizontale avec 3 groupes organisés de gauche à droite, avec descriptions des tâches sous chaque group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8694918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èle de conception Point de référen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Thème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95</Words>
  <PresentationFormat>Grand écran</PresentationFormat>
  <Paragraphs>40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Modèle de conception Point de référence</vt:lpstr>
      <vt:lpstr>Disposition du titre</vt:lpstr>
      <vt:lpstr>Disposition de titre et de contenu avec liste</vt:lpstr>
      <vt:lpstr>Disposition de deux contenus avec tableau</vt:lpstr>
      <vt:lpstr>Disposition de deux contenus avec graphique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2020-04-02T03:55:03Z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