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>
      <p:cViewPr varScale="1">
        <p:scale>
          <a:sx n="150" d="100"/>
          <a:sy n="150" d="100"/>
        </p:scale>
        <p:origin x="21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fr-FR" dirty="0">
                <a:latin typeface="Corbel" panose="020B0503020204020204" pitchFamily="34" charset="0"/>
              </a:rPr>
              <a:t>21/03/2018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5D44AA9-01A9-4234-A7D5-759E9183FA36}" type="slidenum">
              <a:rPr lang="fr-FR" smtClean="0">
                <a:latin typeface="Corbel" panose="020B0503020204020204" pitchFamily="34" charset="0"/>
              </a:rPr>
              <a:t>‹#›</a:t>
            </a:fld>
            <a:endParaRPr lang="fr-FR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72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rbel" pitchFamily="34" charset="0"/>
              </a:defRPr>
            </a:lvl1pPr>
          </a:lstStyle>
          <a:p>
            <a:r>
              <a:rPr lang="fr-FR"/>
              <a:t>21/03/2018</a:t>
            </a:r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C4717457-3D7F-47C7-A42B-6399AD530DD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35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 hasCustomPrompt="1"/>
          </p:nvPr>
        </p:nvSpPr>
        <p:spPr>
          <a:xfrm>
            <a:off x="1524000" y="1676400"/>
            <a:ext cx="6934200" cy="2362199"/>
          </a:xfrm>
        </p:spPr>
        <p:txBody>
          <a:bodyPr wrap="square" rtlCol="0"/>
          <a:lstStyle>
            <a:lvl1pPr>
              <a:lnSpc>
                <a:spcPct val="60000"/>
              </a:lnSpc>
              <a:defRPr sz="6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rtl="0"/>
            <a:r>
              <a:rPr lang="fr-FR" dirty="0"/>
              <a:t>Cliquez pour ajouter un titre</a:t>
            </a:r>
          </a:p>
        </p:txBody>
      </p:sp>
      <p:sp>
        <p:nvSpPr>
          <p:cNvPr id="3" name="Sous-titre 2"/>
          <p:cNvSpPr>
            <a:spLocks noGrp="1"/>
          </p:cNvSpPr>
          <p:nvPr>
            <p:ph type="subTitle" idx="1" hasCustomPrompt="1"/>
          </p:nvPr>
        </p:nvSpPr>
        <p:spPr>
          <a:xfrm>
            <a:off x="1524000" y="4114800"/>
            <a:ext cx="6934200" cy="13716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dirty="0"/>
              <a:t>Cliquez pour ajouter un sous-titre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fr-FR"/>
              <a:t>21/03/2018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022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aoû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Août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4867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septe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Septembre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7734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octo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Octobre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7601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nove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Novembre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4809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éce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Décembre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0771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 sz="4400">
                <a:latin typeface="Corbel" panose="020B0503020204020204" pitchFamily="34" charset="0"/>
              </a:defRPr>
            </a:lvl1pPr>
          </a:lstStyle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 rtl="0"/>
            <a:r>
              <a:rPr lang="fr-FR" dirty="0"/>
              <a:t>Modifiez les styles du texte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fr-FR"/>
              <a:t>21/03/2018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63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fr-FR"/>
              <a:t>21/03/2018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47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Mo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roupe 256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58" name="Groupe 25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301" name="Connecteur droit 30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Connecteur droit 30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Connecteur droit 30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Connecteur droit 30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Connecteur droit 30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Connecteur droit 30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e 258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95" name="Connecteur droit 29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Connecteur droit 29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Connecteur droit 29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Connecteur droit 29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Connecteur droit 29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Connecteur droit 2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e 259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89" name="Connecteur droit 28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Connecteur droit 28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Connecteur droit 29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Connecteur droit 29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Connecteur droit 29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Connecteur droit 29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1" name="Groupe 260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83" name="Connecteur droit 282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Connecteur droit 283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Connecteur droit 284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Connecteur droit 285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Connecteur droit 28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Connecteur droit 28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2" name="Groupe 261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77" name="Connecteur droit 276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Connecteur droit 277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Connecteur droit 278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Connecteur droit 279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Connecteur droit 280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Connecteur droit 281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e 26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oupe 263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Année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Mois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8019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janv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 1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38" name="Groupe 23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39" name="Connecteur droit 23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necteur droit 23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Connecteur droit 24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necteur droit 24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Connecteur droit 24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Connecteur droit 24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1" name="Groupe 230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32" name="Connecteur droit 23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Connecteur droit 23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Connecteur droit 23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Connecteur droit 234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Connecteur droit 23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Connecteur droit 23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4" name="Groupe 223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25" name="Connecteur droit 22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Connecteur droit 22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Connecteur droit 22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Connecteur droit 227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Connecteur droit 22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Connecteur droit 22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Groupe 216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18" name="Connecteur droit 217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Connecteur droit 218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Connecteur droit 219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cteur droit 220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cteur droit 221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cteur droit 222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oupe 209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11" name="Connecteur droit 210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Connecteur droit 21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cteur droit 212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Connecteur droit 213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Connecteur droit 21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cteur droit 21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3" name="Groupe 20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04" name="Connecteur droit 203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cteur droit 204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cteur droit 205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Connecteur droit 206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Connecteur droit 207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Connecteur droit 208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oupe 201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86" name="Connecteur droit 185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Connecteur droit 186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Connecteur droit 187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Connecteur droit 188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Connecteur droit 189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cteur droit 1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kern="1200" dirty="0">
                <a:solidFill>
                  <a:schemeClr val="accent1"/>
                </a:solidFill>
                <a:latin typeface="Corbel" panose="020B0503020204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Janvier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kern="12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055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févr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Zone de texte 16"/>
            <p:cNvSpPr txBox="1"/>
            <p:nvPr userDrawn="1"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en-US"/>
              </a:defPPr>
              <a:lvl1pPr algn="ctr">
                <a:defRPr sz="1400">
                  <a:solidFill>
                    <a:schemeClr val="accent1"/>
                  </a:solidFill>
                  <a:latin typeface="+mj-lt"/>
                </a:defRPr>
              </a:lvl1pPr>
            </a:lstStyle>
            <a:p>
              <a:pPr lvl="0" rtl="0"/>
              <a:r>
                <a:rPr lang="fr-FR" dirty="0"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Février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01271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m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Mars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4702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avr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kern="12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30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Avril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153" name="Espace réservé du texte 167">
            <a:extLst>
              <a:ext uri="{FF2B5EF4-FFF2-40B4-BE49-F238E27FC236}">
                <a16:creationId xmlns:a16="http://schemas.microsoft.com/office/drawing/2014/main" id="{CC0A35E8-1C22-49F8-BD75-5B1AEEDC55F5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599599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184726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m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Mai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70477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ju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Juin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7827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jui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e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oupe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Connecteur droit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Connecteur droit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Connecteur droit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Connecteur droit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Connecteur droit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Connecteur droit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e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Connecteur droit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Connecteur droit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Connecteur droit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Connecteur droit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Connecteur droit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Connecteur droit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Connecteur droit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Connecteur droit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oupe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Connecteur droit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Connecteur droit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Connecteur droit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Connecteur droit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Connecteur droit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oupe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cteur droit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cteur droit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cteur droit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e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Connecteur droit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cteur droit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cteur droit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cteur droit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e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Connecteur droit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cteur droit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cteur droit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cteur droit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Connecteur droit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cteur droit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oupe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Connecteur droit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cteur droit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cteur droit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cteur droit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Connecteur droit 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 de texte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</a:p>
          </p:txBody>
        </p:sp>
        <p:sp>
          <p:nvSpPr>
            <p:cNvPr id="14" name="Zone de texte 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5" name="Zone de texte 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6" name="Zone de texte 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7" name="Zone de texte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8" name="Zone de texte 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9" name="Zone de texte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20" name="Zone de texte 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1" name="Zone de texte 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2" name="Zone de texte 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3" name="Zone de texte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4" name="Zone de texte 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5" name="Zone de texte 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6" name="Zone de texte 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7" name="Zone de texte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8" name="Zone de texte 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9" name="Zone de texte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30" name="Zone de texte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1" name="Zone de texte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2" name="Zone de texte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3" name="Zone de texte 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4" name="Zone de texte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5" name="Zone de texte 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6" name="Zone de texte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7" name="Zone de texte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fr-F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</p:grpSp>
      <p:sp>
        <p:nvSpPr>
          <p:cNvPr id="43" name="Espace réservé du texte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4" name="Espace réservé du texte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5" name="Espace réservé du texte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6" name="Espace réservé du texte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7" name="Espace réservé du texte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8" name="Espace réservé du texte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49" name="Espace réservé du texte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0" name="Espace réservé du texte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1" name="Espace réservé du texte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2" name="Espace réservé du texte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3" name="Espace réservé du texte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4" name="Espace réservé du texte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5" name="Espace réservé du texte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6" name="Espace réservé du texte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7" name="Espace réservé du texte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8" name="Espace réservé du texte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59" name="Espace réservé du texte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0" name="Espace réservé du texte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1" name="Espace réservé du texte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2" name="Espace réservé du texte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3" name="Espace réservé du texte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4" name="Espace réservé du texte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5" name="Espace réservé du texte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6" name="Espace réservé du texte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67" name="Espace réservé du texte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73" name="Zone de texte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74" name="Espace réservé du texte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0" name="Zone de texte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1" name="Espace réservé du texte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87" name="Zone de texte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88" name="Espace réservé du texte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96" name="Zone de texte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97" name="Espace réservé du texte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05" name="Zone de texte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06" name="Espace réservé du texte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3" name="Zone de texte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25</a:t>
            </a:r>
          </a:p>
        </p:txBody>
      </p:sp>
      <p:sp>
        <p:nvSpPr>
          <p:cNvPr id="114" name="Espace réservé du texte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15" name="Zone de texte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Dimanche</a:t>
            </a:r>
          </a:p>
        </p:txBody>
      </p:sp>
      <p:sp>
        <p:nvSpPr>
          <p:cNvPr id="116" name="Zone de texte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Lundi</a:t>
            </a:r>
          </a:p>
        </p:txBody>
      </p:sp>
      <p:sp>
        <p:nvSpPr>
          <p:cNvPr id="117" name="Zone de texte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Mardi</a:t>
            </a:r>
          </a:p>
        </p:txBody>
      </p:sp>
      <p:sp>
        <p:nvSpPr>
          <p:cNvPr id="118" name="Zone de texte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Mercredi</a:t>
            </a:r>
          </a:p>
        </p:txBody>
      </p:sp>
      <p:sp>
        <p:nvSpPr>
          <p:cNvPr id="119" name="Zone de texte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Jeudi</a:t>
            </a:r>
          </a:p>
        </p:txBody>
      </p:sp>
      <p:sp>
        <p:nvSpPr>
          <p:cNvPr id="120" name="Zone de texte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Vendredi</a:t>
            </a:r>
          </a:p>
        </p:txBody>
      </p:sp>
      <p:sp>
        <p:nvSpPr>
          <p:cNvPr id="121" name="Zone de texte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fr-F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Samedi</a:t>
            </a:r>
          </a:p>
        </p:txBody>
      </p:sp>
      <p:sp>
        <p:nvSpPr>
          <p:cNvPr id="122" name="Zone de texte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3" name="Zone de texte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24" name="Espace réservé du texte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5" name="Espace réservé du texte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6" name="Espace réservé du texte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7" name="Zone de texte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fr-F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8" name="Espace réservé du texte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29" name="Zone de texte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82" name="Espace réservé du texte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184" name="Zone de texte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98" name="Zone de texte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fr-F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Zone de texte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>
                <a:latin typeface="Corbel" pitchFamily="34" charset="0"/>
              </a:rPr>
              <a:t>Juillet</a:t>
            </a:r>
          </a:p>
        </p:txBody>
      </p:sp>
      <p:sp>
        <p:nvSpPr>
          <p:cNvPr id="197" name="Rectangle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45" name="Espace réservé du texte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6" name="Espace réservé du texte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7" name="Espace réservé du texte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8" name="Espace réservé du texte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49" name="Espace réservé du texte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0" name="Espace réservé du texte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fr-FR" dirty="0"/>
              <a:t>Cliquer pour ajouter du texte</a:t>
            </a:r>
          </a:p>
        </p:txBody>
      </p:sp>
      <p:sp>
        <p:nvSpPr>
          <p:cNvPr id="251" name="Zone de texte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252" name="Zone de texte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3" name="Zone de texte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4" name="Zone de texte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5" name="Zone de texte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6" name="Zone de texte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fr-F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223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 52"/>
          <p:cNvSpPr/>
          <p:nvPr/>
        </p:nvSpPr>
        <p:spPr bwMode="hidden">
          <a:xfrm>
            <a:off x="1143000" y="-1"/>
            <a:ext cx="8000999" cy="1507340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46" name="Rectangle 45"/>
          <p:cNvSpPr/>
          <p:nvPr/>
        </p:nvSpPr>
        <p:spPr bwMode="hidden">
          <a:xfrm>
            <a:off x="1143000" y="1524000"/>
            <a:ext cx="7726680" cy="5119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hidden">
          <a:xfrm>
            <a:off x="1143000" y="1081823"/>
            <a:ext cx="8001000" cy="4480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>
              <a:latin typeface="Corbel" panose="020B0503020204020204" pitchFamily="34" charset="0"/>
            </a:endParaRPr>
          </a:p>
        </p:txBody>
      </p:sp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1143000" y="94861"/>
            <a:ext cx="7034844" cy="1143000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lvl="0" rtl="0"/>
            <a:r>
              <a:rPr lang="fr-FR" dirty="0"/>
              <a:t>Cliquez pour ajouter un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19200" y="1600200"/>
            <a:ext cx="75438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Cliquez pour ajouter du texte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781800" y="6356351"/>
            <a:ext cx="8382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fr-FR"/>
              <a:t>21/03/2018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219200" y="6356351"/>
            <a:ext cx="53340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848600" y="6356351"/>
            <a:ext cx="914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Texte d’instructions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Bef>
                <a:spcPts val="1200"/>
              </a:spcBef>
            </a:pPr>
            <a:r>
              <a:rPr lang="fr-FR" sz="1100" b="1" i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Remarque : </a:t>
            </a:r>
          </a:p>
          <a:p>
            <a:pPr rtl="0">
              <a:spcBef>
                <a:spcPts val="1200"/>
              </a:spcBef>
            </a:pPr>
            <a:r>
              <a:rPr lang="fr-FR" sz="1100" b="1" i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vous pouvez imprimer ce modèle pour l’utiliser comme calendrier mural. Vous pouvez également copier la diapositive d’un mois pour l’ajouter à votre présentation.</a:t>
            </a:r>
          </a:p>
        </p:txBody>
      </p:sp>
    </p:spTree>
    <p:extLst>
      <p:ext uri="{BB962C8B-B14F-4D97-AF65-F5344CB8AC3E}">
        <p14:creationId xmlns:p14="http://schemas.microsoft.com/office/powerpoint/2010/main" val="224658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671" r:id="rId15"/>
    <p:sldLayoutId id="2147483672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65000"/>
        </a:lnSpc>
        <a:spcBef>
          <a:spcPct val="0"/>
        </a:spcBef>
        <a:buNone/>
        <a:defRPr sz="4800" kern="1200" cap="small" spc="300">
          <a:solidFill>
            <a:schemeClr val="bg1"/>
          </a:solidFill>
          <a:latin typeface="Corbel" pitchFamily="34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85000"/>
        </a:lnSpc>
        <a:spcBef>
          <a:spcPts val="1200"/>
        </a:spcBef>
        <a:buClr>
          <a:schemeClr val="tx2"/>
        </a:buClr>
        <a:buSzPct val="80000"/>
        <a:buFont typeface="Wingdings" pitchFamily="2" charset="2"/>
        <a:buChar char="§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701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250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174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415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54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395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4294967295"/>
          </p:nvPr>
        </p:nvSpPr>
        <p:spPr>
          <a:xfrm>
            <a:off x="3591557" y="5753100"/>
            <a:ext cx="857250" cy="800100"/>
          </a:xfrm>
        </p:spPr>
        <p:txBody>
          <a:bodyPr vert="horz" lIns="45720" tIns="45720" rIns="45720" bIns="45720" rtlCol="0" anchor="ctr" anchorCtr="0">
            <a:normAutofit/>
          </a:bodyPr>
          <a:lstStyle/>
          <a:p>
            <a:pPr marL="0" indent="0" rtl="0">
              <a:lnSpc>
                <a:spcPct val="80000"/>
              </a:lnSpc>
              <a:spcBef>
                <a:spcPts val="100"/>
              </a:spcBef>
              <a:buNone/>
            </a:pPr>
            <a:endParaRPr lang="fr-FR" sz="1100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146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49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27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045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025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8" name="Espace réservé du texte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29" name="Espace réservé du texte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2" name="Espace réservé du texte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4" name="Espace réservé du texte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5" name="Espace réservé du texte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6" name="Espace réservé du texte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7" name="Espace réservé du texte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8" name="Espace réservé du texte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39" name="Espace réservé du texte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2" name="Espace réservé du texte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3" name="Espace réservé du texte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244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alendrier mensuel 2014 (lun-dim)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 calendar (Mon-Sun).potx" id="{EA0ABD76-EE8F-42D3-B63E-2CD68C6CD208}" vid="{AEEBCB2B-ED1A-485E-98A9-512229432CD0}"/>
    </a:ext>
  </a:extLst>
</a:theme>
</file>

<file path=ppt/theme/theme2.xml><?xml version="1.0" encoding="utf-8"?>
<a:theme xmlns:a="http://schemas.openxmlformats.org/drawingml/2006/main" name="Thème Office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Calendrier mensuel 2014 (lun-dim)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Ivo Martisek (Moravia IT s.r.o.)</cp:lastModifiedBy>
  <cp:revision>5</cp:revision>
  <dcterms:created xsi:type="dcterms:W3CDTF">2015-06-10T19:40:02Z</dcterms:created>
  <dcterms:modified xsi:type="dcterms:W3CDTF">2018-04-25T10:16:34Z</dcterms:modified>
</cp:coreProperties>
</file>