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552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762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1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fr-FR" noProof="1" smtClean="0"/>
              <a:t>12/02/2020</a:t>
            </a:r>
            <a:endParaRPr lang="fr-FR" noProof="1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1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5E7BEC-684E-4C3F-AEB2-ED7203F4ED33}" type="slidenum">
              <a:rPr lang="fr-FR" noProof="1" dirty="0" smtClean="0"/>
              <a:t>‹N°›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1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fr-FR" noProof="1" smtClean="0"/>
              <a:t>12/02/2020</a:t>
            </a:r>
            <a:endParaRPr lang="fr-FR" noProof="1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1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1" smtClean="0"/>
              <a:t>Modifiez les styles du texte du masque</a:t>
            </a:r>
          </a:p>
          <a:p>
            <a:pPr lvl="1" rtl="0"/>
            <a:r>
              <a:rPr lang="fr-FR" noProof="1" smtClean="0"/>
              <a:t>Deuxième niveau</a:t>
            </a:r>
          </a:p>
          <a:p>
            <a:pPr lvl="2" rtl="0"/>
            <a:r>
              <a:rPr lang="fr-FR" noProof="1" smtClean="0"/>
              <a:t>Troisième niveau</a:t>
            </a:r>
          </a:p>
          <a:p>
            <a:pPr lvl="3" rtl="0"/>
            <a:r>
              <a:rPr lang="fr-FR" noProof="1" smtClean="0"/>
              <a:t>Quatrième niveau</a:t>
            </a:r>
          </a:p>
          <a:p>
            <a:pPr lvl="4" rtl="0"/>
            <a:r>
              <a:rPr lang="fr-FR" noProof="1" smtClean="0"/>
              <a:t>Cinquième niveau</a:t>
            </a:r>
            <a:endParaRPr lang="fr-FR" noProof="1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1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8FD79C7-905A-4C8B-8800-03693A11A4AF}" type="slidenum">
              <a:rPr lang="fr-FR" noProof="1" dirty="0" smtClean="0"/>
              <a:t>‹N°›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8FD79C7-905A-4C8B-8800-03693A11A4AF}" type="slidenum">
              <a:rPr lang="fr-FR" noProof="1" dirty="0" smtClean="0"/>
              <a:t>1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25203912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8FD79C7-905A-4C8B-8800-03693A11A4AF}" type="slidenum">
              <a:rPr lang="fr-FR" noProof="1" dirty="0" smtClean="0"/>
              <a:t>10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1965268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8FD79C7-905A-4C8B-8800-03693A11A4AF}" type="slidenum">
              <a:rPr lang="fr-FR" noProof="1" dirty="0" smtClean="0"/>
              <a:t>11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22948950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8FD79C7-905A-4C8B-8800-03693A11A4AF}" type="slidenum">
              <a:rPr lang="fr-FR" noProof="1" dirty="0" smtClean="0"/>
              <a:t>12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4114584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8FD79C7-905A-4C8B-8800-03693A11A4AF}" type="slidenum">
              <a:rPr lang="fr-FR" noProof="1" dirty="0" smtClean="0"/>
              <a:t>2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3557507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8FD79C7-905A-4C8B-8800-03693A11A4AF}" type="slidenum">
              <a:rPr lang="fr-FR" noProof="1" dirty="0" smtClean="0"/>
              <a:t>3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814522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8FD79C7-905A-4C8B-8800-03693A11A4AF}" type="slidenum">
              <a:rPr lang="fr-FR" noProof="1" dirty="0" smtClean="0"/>
              <a:t>4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1278782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8FD79C7-905A-4C8B-8800-03693A11A4AF}" type="slidenum">
              <a:rPr lang="fr-FR" noProof="1" dirty="0" smtClean="0"/>
              <a:t>5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130655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8FD79C7-905A-4C8B-8800-03693A11A4AF}" type="slidenum">
              <a:rPr lang="fr-FR" noProof="1" dirty="0" smtClean="0"/>
              <a:t>6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2627491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8FD79C7-905A-4C8B-8800-03693A11A4AF}" type="slidenum">
              <a:rPr lang="fr-FR" noProof="1" dirty="0" smtClean="0"/>
              <a:t>7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2722471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8FD79C7-905A-4C8B-8800-03693A11A4AF}" type="slidenum">
              <a:rPr lang="fr-FR" noProof="1" dirty="0" smtClean="0"/>
              <a:t>8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3619592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8FD79C7-905A-4C8B-8800-03693A11A4AF}" type="slidenum">
              <a:rPr lang="fr-FR" noProof="1" dirty="0" smtClean="0"/>
              <a:t>9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3614819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1"/>
          </a:p>
        </p:txBody>
      </p:sp>
      <p:grpSp>
        <p:nvGrpSpPr>
          <p:cNvPr id="18" name="anneau de droite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ale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pic>
          <p:nvPicPr>
            <p:cNvPr id="20" name="Imag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anneau de gauche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ale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pic>
          <p:nvPicPr>
            <p:cNvPr id="23" name="Imag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droite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/>
          </a:p>
        </p:txBody>
      </p:sp>
      <p:sp>
        <p:nvSpPr>
          <p:cNvPr id="8" name="shim_gauche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/>
          </a:p>
        </p:txBody>
      </p:sp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>
              <a:defRPr b="1"/>
            </a:lvl1pPr>
          </a:lstStyle>
          <a:p>
            <a:pPr rtl="0"/>
            <a:r>
              <a:rPr lang="fr"/>
              <a:t>Modifiez le style du titre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"/>
              <a:t>Modifiez le style des sous-titres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102243-ABD4-49DB-8AD3-EDDECF9FFB3A}" type="datetime1">
              <a:rPr lang="fr-FR" smtClean="0"/>
              <a:t>20/02/2020</a:t>
            </a:fld>
            <a:endParaRPr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920BD4-378F-4EBE-85FD-93939228F854}" type="slidenum">
              <a:r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re 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31 août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r-FR" noProof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 septembre</a:t>
            </a:r>
            <a:endParaRPr lang="fr-FR" noProof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r-FR" noProof="1" smtClean="0">
                <a:solidFill>
                  <a:schemeClr val="tx1"/>
                </a:solidFill>
              </a:rPr>
              <a:t>2</a:t>
            </a:r>
            <a:endParaRPr lang="fr-FR" noProof="1">
              <a:solidFill>
                <a:schemeClr val="tx1"/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r-FR" noProof="1" smtClean="0">
                <a:solidFill>
                  <a:schemeClr val="tx1"/>
                </a:solidFill>
              </a:rPr>
              <a:t>3</a:t>
            </a:r>
            <a:endParaRPr lang="fr-FR" noProof="1">
              <a:solidFill>
                <a:schemeClr val="tx1"/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4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64916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tx1"/>
                </a:solidFill>
                <a:effectLst/>
              </a:rPr>
              <a:t>5/6</a:t>
            </a:r>
            <a:endParaRPr lang="fr-FR" sz="1300" b="0" noProof="1">
              <a:solidFill>
                <a:schemeClr val="tx1"/>
              </a:solidFill>
              <a:effectLst/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tx1"/>
                </a:solidFill>
              </a:rPr>
              <a:t>7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8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9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10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11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12/13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14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15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16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17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18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19/20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21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22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23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24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25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26/27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28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29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tx1"/>
                </a:solidFill>
              </a:rPr>
              <a:t>30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fr-FR" noProof="1" smtClean="0">
                <a:solidFill>
                  <a:schemeClr val="bg2">
                    <a:lumMod val="90000"/>
                  </a:schemeClr>
                </a:solidFill>
              </a:rPr>
              <a:t>01 octobre</a:t>
            </a:r>
            <a:endParaRPr lang="fr-FR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fr-FR" noProof="1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r-FR" sz="1300" b="0" kern="1200" noProof="1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3/4</a:t>
            </a:r>
            <a:endParaRPr lang="fr-FR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Zone de text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r-FR" sz="1300" b="0" kern="1200" noProof="1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5</a:t>
            </a:r>
            <a:endParaRPr lang="fr-FR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Zone de text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r-FR" noProof="1" smtClean="0">
                <a:solidFill>
                  <a:schemeClr val="bg1">
                    <a:lumMod val="75000"/>
                  </a:schemeClr>
                </a:solidFill>
              </a:rPr>
              <a:t>6</a:t>
            </a:r>
            <a:endParaRPr lang="fr-FR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24" name="Zone de texte 1823"/>
          <p:cNvSpPr txBox="1"/>
          <p:nvPr/>
        </p:nvSpPr>
        <p:spPr>
          <a:xfrm>
            <a:off x="3178175" y="5660136"/>
            <a:ext cx="1371600" cy="39319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r-FR" noProof="1" smtClean="0">
                <a:solidFill>
                  <a:schemeClr val="bg1">
                    <a:lumMod val="75000"/>
                  </a:schemeClr>
                </a:solidFill>
              </a:rPr>
              <a:t>7</a:t>
            </a:r>
            <a:endParaRPr lang="fr-FR" noProof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25" name="Zone de text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r-FR" noProof="1" smtClean="0"/>
              <a:t>8</a:t>
            </a:r>
            <a:endParaRPr lang="fr-FR" noProof="1"/>
          </a:p>
        </p:txBody>
      </p:sp>
      <p:sp>
        <p:nvSpPr>
          <p:cNvPr id="1826" name="Zone de text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Zone de text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10/11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Zone de text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fr-FR" sz="3600" b="0" noProof="1" smtClean="0">
                <a:solidFill>
                  <a:schemeClr val="accent1"/>
                </a:solidFill>
              </a:rPr>
              <a:t>septembre</a:t>
            </a:r>
            <a:endParaRPr lang="fr-FR" sz="3600" b="0" noProof="1">
              <a:solidFill>
                <a:schemeClr val="accent1"/>
              </a:solidFill>
            </a:endParaRPr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70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9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71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72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73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74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694BAAAB-CF99-4DD2-A359-BEFE3E236A31}" type="datetime1">
              <a:rPr lang="fr-FR" noProof="1" smtClean="0"/>
              <a:t>20/02/2020</a:t>
            </a:fld>
            <a:endParaRPr lang="fr-FR" noProof="1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noProof="1" dirty="0" smtClean="0"/>
              <a:pPr rtl="0"/>
              <a:t>‹N°›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ctobre 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300" noProof="1" smtClean="0">
              <a:solidFill>
                <a:schemeClr val="bg2">
                  <a:lumMod val="9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noProof="1" smtClean="0">
                <a:solidFill>
                  <a:schemeClr val="bg2">
                    <a:lumMod val="90000"/>
                  </a:schemeClr>
                </a:solidFill>
              </a:rPr>
              <a:t>28 septembre</a:t>
            </a:r>
          </a:p>
          <a:p>
            <a:pPr algn="l" rtl="0"/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kern="1200" cap="none" spc="0" noProof="1" smtClean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  <a:endParaRPr lang="fr-FR" sz="1300" b="0" kern="1200" cap="none" spc="0" noProof="1">
              <a:ln w="0"/>
              <a:solidFill>
                <a:schemeClr val="bg2">
                  <a:lumMod val="90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fr-FR" noProof="1" smtClean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  <a:endParaRPr lang="fr-FR" noProof="1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fr-FR" noProof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 octobre</a:t>
            </a: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fr-FR" noProof="1" smtClean="0"/>
              <a:t>2</a:t>
            </a:r>
            <a:endParaRPr lang="fr-FR" noProof="1"/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fr-FR" noProof="1" smtClean="0"/>
              <a:t>3/4</a:t>
            </a:r>
            <a:endParaRPr lang="fr-FR" noProof="1"/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5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6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7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8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9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10/11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12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13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14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15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16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17/18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19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20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21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22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23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24/25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26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27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28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bg1">
                    <a:lumMod val="50000"/>
                  </a:schemeClr>
                </a:solidFill>
              </a:rPr>
              <a:t>29</a:t>
            </a:r>
            <a:endParaRPr lang="fr-FR" sz="1300" b="0" noProof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r-FR" noProof="1" smtClean="0">
                <a:solidFill>
                  <a:schemeClr val="tx1"/>
                </a:solidFill>
              </a:rPr>
              <a:t>30</a:t>
            </a:r>
            <a:endParaRPr lang="fr-FR" noProof="1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r-FR" noProof="1" smtClean="0">
                <a:solidFill>
                  <a:schemeClr val="tx1"/>
                </a:solidFill>
              </a:rPr>
              <a:t>31/</a:t>
            </a:r>
            <a:r>
              <a:rPr lang="fr-FR" noProof="1" smtClean="0">
                <a:solidFill>
                  <a:schemeClr val="bg2">
                    <a:lumMod val="90000"/>
                  </a:schemeClr>
                </a:solidFill>
              </a:rPr>
              <a:t>01 novembre</a:t>
            </a:r>
            <a:endParaRPr lang="fr-FR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Zone de text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r-FR" noProof="1" smtClean="0"/>
              <a:t>2</a:t>
            </a:r>
            <a:endParaRPr lang="fr-FR" noProof="1"/>
          </a:p>
        </p:txBody>
      </p:sp>
      <p:sp>
        <p:nvSpPr>
          <p:cNvPr id="1823" name="Zone de text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r-FR" noProof="1" smtClean="0"/>
              <a:t>3</a:t>
            </a:r>
            <a:endParaRPr lang="fr-FR" noProof="1"/>
          </a:p>
        </p:txBody>
      </p:sp>
      <p:sp>
        <p:nvSpPr>
          <p:cNvPr id="1824" name="Zone de text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r-FR" noProof="1" smtClean="0"/>
              <a:t>4</a:t>
            </a:r>
            <a:endParaRPr lang="fr-FR" noProof="1"/>
          </a:p>
        </p:txBody>
      </p:sp>
      <p:sp>
        <p:nvSpPr>
          <p:cNvPr id="1825" name="Zone de text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Zone de text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Zone de text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Zone de text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fr-FR" sz="3600" b="0" noProof="1" smtClean="0">
                <a:solidFill>
                  <a:schemeClr val="accent1"/>
                </a:solidFill>
              </a:rPr>
              <a:t>octobre</a:t>
            </a:r>
            <a:endParaRPr lang="fr-FR" sz="3600" b="0" noProof="1">
              <a:solidFill>
                <a:schemeClr val="accent1"/>
              </a:solidFill>
            </a:endParaRPr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71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70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72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73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74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9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75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C34813F5-5D90-435B-9AD4-E989A91D322D}" type="datetime1">
              <a:rPr lang="fr-FR" noProof="1" smtClean="0"/>
              <a:t>20/02/2020</a:t>
            </a:fld>
            <a:endParaRPr lang="fr-FR" noProof="1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noProof="1" dirty="0" smtClean="0"/>
              <a:pPr rtl="0"/>
              <a:t>‹N°›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re 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26 octobre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28	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fr-FR" noProof="1"/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fr-FR" noProof="1" smtClean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  <a:endParaRPr lang="fr-FR" noProof="1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fr-FR" sz="1300" b="0" kern="1200" cap="none" spc="0" noProof="1" smtClean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31</a:t>
            </a:r>
            <a:r>
              <a:rPr lang="fr-FR" noProof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/01 novembre</a:t>
            </a:r>
            <a:endParaRPr lang="fr-FR" noProof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3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4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5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6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7/8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9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10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11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12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13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14/15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16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17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18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19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20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21/22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23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24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25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26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r-FR" noProof="1" smtClean="0">
                <a:solidFill>
                  <a:schemeClr val="tx1"/>
                </a:solidFill>
              </a:rPr>
              <a:t>27</a:t>
            </a:r>
            <a:endParaRPr lang="fr-FR" noProof="1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noProof="1" smtClean="0">
                <a:solidFill>
                  <a:schemeClr val="tx1"/>
                </a:solidFill>
              </a:rPr>
              <a:t>28/29</a:t>
            </a:r>
            <a:endParaRPr lang="fr-FR" noProof="1">
              <a:solidFill>
                <a:schemeClr val="tx1"/>
              </a:solidFill>
            </a:endParaRPr>
          </a:p>
        </p:txBody>
      </p:sp>
      <p:sp>
        <p:nvSpPr>
          <p:cNvPr id="1828" name="Zone de text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fr-FR" sz="3600" b="0" noProof="1" smtClean="0">
                <a:solidFill>
                  <a:schemeClr val="accent1"/>
                </a:solidFill>
              </a:rPr>
              <a:t>novembre</a:t>
            </a:r>
            <a:endParaRPr lang="fr-FR" sz="3600" b="0" noProof="1">
              <a:solidFill>
                <a:schemeClr val="accent1"/>
              </a:solidFill>
            </a:endParaRPr>
          </a:p>
        </p:txBody>
      </p:sp>
      <p:sp>
        <p:nvSpPr>
          <p:cNvPr id="69" name="Zone de text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r-FR" noProof="1" smtClean="0">
                <a:solidFill>
                  <a:schemeClr val="tx1"/>
                </a:solidFill>
              </a:rPr>
              <a:t>30</a:t>
            </a:r>
            <a:endParaRPr lang="fr-FR" noProof="1">
              <a:solidFill>
                <a:schemeClr val="tx1"/>
              </a:solidFill>
            </a:endParaRPr>
          </a:p>
        </p:txBody>
      </p:sp>
      <p:sp>
        <p:nvSpPr>
          <p:cNvPr id="70" name="Zone de text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01 décembre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Zone de text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Zone de text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Zone de text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Zone de text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5/6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6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7" name="Espace réservé du text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8" name="Espace réservé du text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74AD8C3E-C1E9-4D07-A1F4-42F8A64FB553}" type="datetime1">
              <a:rPr lang="fr-FR" noProof="1" smtClean="0"/>
              <a:t>20/02/2020</a:t>
            </a:fld>
            <a:endParaRPr lang="fr-FR" noProof="1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noProof="1" dirty="0" smtClean="0"/>
              <a:pPr rtl="0"/>
              <a:t>‹N°›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écembre 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30 Novembre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r-FR" noProof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 décembre</a:t>
            </a:r>
            <a:endParaRPr lang="fr-FR" noProof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r-FR" noProof="1" smtClean="0">
                <a:solidFill>
                  <a:schemeClr val="tx1"/>
                </a:solidFill>
              </a:rPr>
              <a:t>2</a:t>
            </a:r>
            <a:endParaRPr lang="fr-FR" noProof="1">
              <a:solidFill>
                <a:schemeClr val="tx1"/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r-FR" noProof="1" smtClean="0">
                <a:solidFill>
                  <a:schemeClr val="tx1"/>
                </a:solidFill>
              </a:rPr>
              <a:t>3</a:t>
            </a:r>
            <a:endParaRPr lang="fr-FR" noProof="1">
              <a:solidFill>
                <a:schemeClr val="tx1"/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4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fr-FR" sz="1300" b="0" noProof="1" smtClean="0">
                <a:solidFill>
                  <a:schemeClr val="tx1"/>
                </a:solidFill>
                <a:effectLst/>
              </a:rPr>
              <a:t>5/6</a:t>
            </a:r>
            <a:endParaRPr lang="fr-FR" noProof="1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7	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8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9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10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11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12/13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14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15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16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17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18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19/20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21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22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23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24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25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26/27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28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29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30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tx1"/>
                </a:solidFill>
              </a:rPr>
              <a:t>31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fr-FR" noProof="1" smtClean="0">
                <a:solidFill>
                  <a:schemeClr val="bg2">
                    <a:lumMod val="90000"/>
                  </a:schemeClr>
                </a:solidFill>
              </a:rPr>
              <a:t>1er janvier</a:t>
            </a:r>
            <a:endParaRPr lang="fr-FR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fr-FR" noProof="1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fr-FR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Zone de text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Zone de text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fr-FR" noProof="1" smtClean="0">
                <a:solidFill>
                  <a:schemeClr val="bg2">
                    <a:lumMod val="90000"/>
                  </a:schemeClr>
                </a:solidFill>
              </a:rPr>
              <a:t>5	</a:t>
            </a:r>
            <a:endParaRPr lang="fr-FR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Zone de text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Zone de texte 1824"/>
          <p:cNvSpPr txBox="1"/>
          <p:nvPr/>
        </p:nvSpPr>
        <p:spPr>
          <a:xfrm>
            <a:off x="4541189" y="5715571"/>
            <a:ext cx="1371600" cy="28232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Zone de text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Zone de text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Zone de text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fr-FR" sz="3600" b="0" noProof="1" smtClean="0">
                <a:solidFill>
                  <a:schemeClr val="accent1"/>
                </a:solidFill>
              </a:rPr>
              <a:t>décembre</a:t>
            </a:r>
            <a:endParaRPr lang="fr-FR" sz="3600" b="0" noProof="1">
              <a:solidFill>
                <a:schemeClr val="accent1"/>
              </a:solidFill>
            </a:endParaRPr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70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9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71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72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73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74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E693DC8E-BCAA-4BB8-AB34-EF367A4A798D}" type="datetime1">
              <a:rPr lang="fr-FR" noProof="1" smtClean="0"/>
              <a:t>20/02/2020</a:t>
            </a:fld>
            <a:endParaRPr lang="fr-FR" noProof="1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noProof="1" dirty="0" smtClean="0"/>
              <a:pPr rtl="0"/>
              <a:t>‹N°›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1"/>
          </a:p>
        </p:txBody>
      </p:sp>
      <p:grpSp>
        <p:nvGrpSpPr>
          <p:cNvPr id="8" name="anneau de droite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ale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1"/>
            </a:p>
          </p:txBody>
        </p:sp>
        <p:pic>
          <p:nvPicPr>
            <p:cNvPr id="10" name="Imag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anneau de gauche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ale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1"/>
            </a:p>
          </p:txBody>
        </p:sp>
        <p:pic>
          <p:nvPicPr>
            <p:cNvPr id="13" name="Imag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fr-FR" noProof="1" smtClean="0"/>
              <a:t>Modifiez le style du titre</a:t>
            </a:r>
            <a:endParaRPr lang="fr-FR" noProof="1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fr-FR" noProof="1" smtClean="0"/>
              <a:t>Modifiez les styles du texte du masque</a:t>
            </a:r>
          </a:p>
          <a:p>
            <a:pPr lvl="1" rtl="0"/>
            <a:r>
              <a:rPr lang="fr-FR" noProof="1" smtClean="0"/>
              <a:t>Deuxième niveau</a:t>
            </a:r>
          </a:p>
          <a:p>
            <a:pPr lvl="2" rtl="0"/>
            <a:r>
              <a:rPr lang="fr-FR" noProof="1" smtClean="0"/>
              <a:t>Troisième niveau</a:t>
            </a:r>
          </a:p>
          <a:p>
            <a:pPr lvl="3" rtl="0"/>
            <a:r>
              <a:rPr lang="fr-FR" noProof="1" smtClean="0"/>
              <a:t>Quatrième niveau</a:t>
            </a:r>
          </a:p>
          <a:p>
            <a:pPr lvl="4" rtl="0"/>
            <a:r>
              <a:rPr lang="fr-FR" noProof="1" smtClean="0"/>
              <a:t>Cinquième niveau</a:t>
            </a:r>
            <a:endParaRPr lang="fr-FR" noProof="1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67BDC4-482B-4BD7-B7AD-7395C0E75EBE}" type="datetime1">
              <a:rPr lang="fr-FR" noProof="1" smtClean="0"/>
              <a:t>20/02/2020</a:t>
            </a:fld>
            <a:endParaRPr lang="fr-FR" noProof="1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fr-FR" noProof="1" dirty="0" smtClean="0"/>
              <a:t>‹N°›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1"/>
          </a:p>
        </p:txBody>
      </p:sp>
      <p:grpSp>
        <p:nvGrpSpPr>
          <p:cNvPr id="6" name="anneau de droite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ale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1"/>
            </a:p>
          </p:txBody>
        </p:sp>
        <p:pic>
          <p:nvPicPr>
            <p:cNvPr id="8" name="Imag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anneau de gauche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ale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1"/>
            </a:p>
          </p:txBody>
        </p:sp>
        <p:pic>
          <p:nvPicPr>
            <p:cNvPr id="11" name="Imag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6C1478-2C11-4924-BA95-DB886504AFB2}" type="datetime1">
              <a:rPr lang="fr-FR" noProof="1" smtClean="0"/>
              <a:t>20/02/2020</a:t>
            </a:fld>
            <a:endParaRPr lang="fr-FR" noProof="1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fr-FR" noProof="1" dirty="0" smtClean="0"/>
              <a:t>‹N°›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vier 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cap="none" spc="0" noProof="1" smtClean="0">
                <a:ln w="0"/>
                <a:solidFill>
                  <a:schemeClr val="bg2">
                    <a:lumMod val="90000"/>
                  </a:schemeClr>
                </a:solidFill>
                <a:effectLst/>
              </a:rPr>
              <a:t>30 Décembre</a:t>
            </a:r>
            <a:endParaRPr lang="fr-FR" sz="1300" b="0" noProof="1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cap="none" spc="0" noProof="1" smtClean="0">
                <a:ln w="0"/>
                <a:solidFill>
                  <a:schemeClr val="bg2">
                    <a:lumMod val="90000"/>
                  </a:schemeClr>
                </a:solidFill>
                <a:effectLst/>
              </a:rPr>
              <a:t>31</a:t>
            </a:r>
            <a:endParaRPr lang="fr-FR" sz="1300" b="0" noProof="1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4" name="Zone de texte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400" noProof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r>
              <a:rPr lang="fr-FR" sz="1300" b="0" noProof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janvier</a:t>
            </a:r>
            <a:endParaRPr lang="fr-FR" sz="1300" b="0" noProof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5" name="Zone de texte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3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797" name="Zone de texte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4/5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6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7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8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9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10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11/12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13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14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15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16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17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18/19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20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21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22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23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24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25/26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27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28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29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1">
                    <a:lumMod val="50000"/>
                  </a:schemeClr>
                </a:solidFill>
              </a:rPr>
              <a:t>30</a:t>
            </a:r>
            <a:endParaRPr lang="fr-FR" sz="1300" b="0" noProof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bg1">
                    <a:lumMod val="50000"/>
                  </a:schemeClr>
                </a:solidFill>
              </a:rPr>
              <a:t>31</a:t>
            </a:r>
            <a:endParaRPr lang="fr-FR" sz="1300" b="0" noProof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21" name="Zone de texte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  <a:effectLst/>
              </a:rPr>
              <a:t>01/02 février</a:t>
            </a:r>
            <a:endParaRPr lang="fr-FR" sz="1300" b="0" noProof="1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822" name="Zone de text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  <a:effectLst/>
              </a:rPr>
              <a:t>3</a:t>
            </a:r>
            <a:endParaRPr lang="fr-FR" sz="1300" b="0" noProof="1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823" name="Zone de text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  <a:effectLst/>
              </a:rPr>
              <a:t>4</a:t>
            </a:r>
            <a:endParaRPr lang="fr-FR" sz="1300" b="0" noProof="1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824" name="Zone de text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  <a:effectLst/>
              </a:rPr>
              <a:t>5</a:t>
            </a:r>
            <a:endParaRPr lang="fr-FR" sz="1300" b="0" noProof="1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825" name="Zone de text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  <a:effectLst/>
              </a:rPr>
              <a:t>6</a:t>
            </a:r>
            <a:endParaRPr lang="fr-FR" sz="1300" b="0" noProof="1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826" name="Zone de text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  <a:effectLst/>
              </a:rPr>
              <a:t>7</a:t>
            </a:r>
            <a:endParaRPr lang="fr-FR" sz="1300" b="0" noProof="1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827" name="Zone de text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Zone de text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fr-FR" sz="3600" b="0" noProof="1" smtClean="0">
                <a:solidFill>
                  <a:schemeClr val="accent1"/>
                </a:solidFill>
              </a:rPr>
              <a:t>janvier</a:t>
            </a:r>
            <a:endParaRPr lang="fr-FR" sz="3600" b="0" noProof="1">
              <a:solidFill>
                <a:schemeClr val="accent1"/>
              </a:solidFill>
            </a:endParaRPr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71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70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72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73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74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9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75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0F641594-D8C0-469F-9EB5-501CE078C42A}" type="datetime1">
              <a:rPr lang="fr-FR" noProof="1" smtClean="0"/>
              <a:t>20/02/2020</a:t>
            </a:fld>
            <a:endParaRPr lang="fr-FR" noProof="1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noProof="1" dirty="0" smtClean="0"/>
              <a:pPr rtl="0"/>
              <a:t>‹N°›</a:t>
            </a:fld>
            <a:endParaRPr lang="fr-FR" noProof="1"/>
          </a:p>
        </p:txBody>
      </p:sp>
      <p:sp>
        <p:nvSpPr>
          <p:cNvPr id="78" name="Texte d’instructions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fr-FR" sz="1100" b="1" i="1" noProof="1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Remarque : </a:t>
            </a:r>
          </a:p>
          <a:p>
            <a:pPr rtl="0">
              <a:spcBef>
                <a:spcPts val="1200"/>
              </a:spcBef>
            </a:pPr>
            <a:r>
              <a:rPr lang="fr-FR" sz="1100" b="1" i="1" noProof="1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vous pouvez imprimer ce modèle pour l’utiliser comme calendrier mural. Vous pouvez également copier la diapositive d’un mois pour l’ajouter à votre présentation.</a:t>
            </a:r>
            <a:endParaRPr lang="fr-FR" sz="1100" b="1" i="1" noProof="1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évrier 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27 janvier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300" b="0" noProof="1" smtClean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  <a:p>
            <a:pPr lvl="0" rtl="0"/>
            <a:endParaRPr lang="fr-FR" noProof="1"/>
          </a:p>
        </p:txBody>
      </p:sp>
      <p:sp>
        <p:nvSpPr>
          <p:cNvPr id="1795" name="Zone de texte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kern="1200" cap="none" spc="0" noProof="1" smtClean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31</a:t>
            </a:r>
            <a:endParaRPr lang="fr-FR" sz="1300" b="0" kern="1200" cap="none" spc="0" noProof="1">
              <a:ln w="0"/>
              <a:solidFill>
                <a:schemeClr val="bg2">
                  <a:lumMod val="90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97" name="Zone de texte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fr-FR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01/02 février</a:t>
            </a:r>
            <a:endParaRPr lang="fr-FR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3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4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5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6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7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8/9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10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11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12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13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14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15/16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17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18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19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20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21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22/23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24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25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5777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tx1"/>
                </a:solidFill>
              </a:rPr>
              <a:t>26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kern="12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</a:t>
            </a:r>
            <a:endParaRPr lang="fr-FR" sz="1300" b="0" kern="120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noProof="1" smtClean="0">
                <a:solidFill>
                  <a:schemeClr val="tx1"/>
                </a:solidFill>
              </a:rPr>
              <a:t>28</a:t>
            </a:r>
            <a:endParaRPr lang="fr-FR" noProof="1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r-FR" noProof="1" smtClean="0">
                <a:solidFill>
                  <a:schemeClr val="tx1"/>
                </a:solidFill>
              </a:rPr>
              <a:t>29/</a:t>
            </a:r>
            <a:r>
              <a:rPr lang="fr-FR" noProof="1" smtClean="0">
                <a:solidFill>
                  <a:schemeClr val="bg2">
                    <a:lumMod val="90000"/>
                  </a:schemeClr>
                </a:solidFill>
              </a:rPr>
              <a:t>01 mars</a:t>
            </a:r>
            <a:endParaRPr lang="fr-FR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Zone de text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fr-FR" sz="3600" b="0" noProof="1" smtClean="0">
                <a:solidFill>
                  <a:schemeClr val="accent1"/>
                </a:solidFill>
              </a:rPr>
              <a:t>février</a:t>
            </a:r>
            <a:endParaRPr lang="fr-FR" sz="3600" b="0" noProof="1">
              <a:solidFill>
                <a:schemeClr val="accent1"/>
              </a:solidFill>
            </a:endParaRPr>
          </a:p>
        </p:txBody>
      </p:sp>
      <p:sp>
        <p:nvSpPr>
          <p:cNvPr id="69" name="Zone de text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Zone de text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Zone de text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Zone de text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Zone de text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Zone de text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6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7" name="Espace réservé du text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8" name="Espace réservé du text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B65D2DE9-EB41-4F4B-A448-58C762767A69}" type="datetime1">
              <a:rPr lang="fr-FR" noProof="1" smtClean="0"/>
              <a:t>20/02/2020</a:t>
            </a:fld>
            <a:endParaRPr lang="fr-FR" noProof="1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noProof="1" dirty="0" smtClean="0"/>
              <a:pPr rtl="0"/>
              <a:t>‹N°›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422171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s 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24 février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300" b="0" noProof="1" smtClean="0">
              <a:solidFill>
                <a:schemeClr val="bg2">
                  <a:lumMod val="9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26</a:t>
            </a:r>
          </a:p>
          <a:p>
            <a:pPr lvl="0" rtl="0"/>
            <a:endParaRPr lang="fr-FR" noProof="1"/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kern="1200" cap="none" spc="0" noProof="1" smtClean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  <a:endParaRPr lang="fr-FR" sz="1300" b="0" kern="1200" cap="none" spc="0" noProof="1">
              <a:ln w="0"/>
              <a:solidFill>
                <a:schemeClr val="bg2">
                  <a:lumMod val="90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fr-FR" sz="1300" b="0" kern="1200" cap="none" spc="0" noProof="1" smtClean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  <a:r>
              <a:rPr lang="fr-FR" noProof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/01 mars</a:t>
            </a:r>
            <a:endParaRPr lang="fr-FR" noProof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8" name="Zone de texte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3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4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5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6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7/8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9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10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11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12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13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14/15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16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17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18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19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20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21/22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23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24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25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26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27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kern="12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28/29</a:t>
            </a:r>
            <a:endParaRPr lang="fr-FR" sz="1300" b="0" kern="120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8" name="Zone de text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fr-FR" sz="3600" b="0" noProof="1" smtClean="0">
                <a:solidFill>
                  <a:schemeClr val="accent1"/>
                </a:solidFill>
              </a:rPr>
              <a:t>mars</a:t>
            </a:r>
            <a:endParaRPr lang="fr-FR" sz="3600" b="0" noProof="1">
              <a:solidFill>
                <a:schemeClr val="accent1"/>
              </a:solidFill>
            </a:endParaRPr>
          </a:p>
        </p:txBody>
      </p:sp>
      <p:sp>
        <p:nvSpPr>
          <p:cNvPr id="69" name="Zone de text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r-FR" noProof="1" smtClean="0">
                <a:solidFill>
                  <a:schemeClr val="tx1"/>
                </a:solidFill>
              </a:rPr>
              <a:t>30</a:t>
            </a:r>
            <a:endParaRPr lang="fr-FR" noProof="1">
              <a:solidFill>
                <a:schemeClr val="tx1"/>
              </a:solidFill>
            </a:endParaRPr>
          </a:p>
        </p:txBody>
      </p:sp>
      <p:sp>
        <p:nvSpPr>
          <p:cNvPr id="70" name="Zone de text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r-FR" noProof="1" smtClean="0">
                <a:solidFill>
                  <a:schemeClr val="tx1"/>
                </a:solidFill>
              </a:rPr>
              <a:t>31</a:t>
            </a:r>
            <a:endParaRPr lang="fr-FR" noProof="1">
              <a:solidFill>
                <a:schemeClr val="tx1"/>
              </a:solidFill>
            </a:endParaRPr>
          </a:p>
        </p:txBody>
      </p:sp>
      <p:sp>
        <p:nvSpPr>
          <p:cNvPr id="71" name="Zone de text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1er avril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Zone de text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Zone de text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Zone de text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6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7" name="Espace réservé du text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8" name="Espace réservé du text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5D597A38-E3F3-4E0A-BFE1-7FE9364E6E40}" type="datetime1">
              <a:rPr lang="fr-FR" noProof="1" smtClean="0"/>
              <a:t>20/02/2020</a:t>
            </a:fld>
            <a:endParaRPr lang="fr-FR" noProof="1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noProof="1" dirty="0" smtClean="0"/>
              <a:pPr rtl="0"/>
              <a:t>‹N°›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137544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ril 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30 mars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300" b="0" noProof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noProof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r>
              <a:rPr lang="fr-FR" sz="1300" b="0" noProof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avril</a:t>
            </a:r>
          </a:p>
          <a:p>
            <a:pPr lvl="0" rtl="0"/>
            <a:endParaRPr lang="fr-FR" noProof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300" b="0" noProof="1" smtClean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tx1"/>
                </a:solidFill>
              </a:rPr>
              <a:t>2</a:t>
            </a:r>
          </a:p>
          <a:p>
            <a:pPr lvl="0" rtl="0"/>
            <a:endParaRPr lang="fr-FR" noProof="1">
              <a:solidFill>
                <a:schemeClr val="tx1"/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300" b="0" noProof="1" smtClean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tx1"/>
                </a:solidFill>
              </a:rPr>
              <a:t>3</a:t>
            </a:r>
          </a:p>
          <a:p>
            <a:pPr lvl="0" rtl="0"/>
            <a:endParaRPr lang="fr-FR" noProof="1">
              <a:solidFill>
                <a:schemeClr val="tx1"/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tx1"/>
                </a:solidFill>
              </a:rPr>
              <a:t>4/5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kern="1200" cap="none" spc="0" noProof="1" smtClean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endParaRPr lang="fr-FR" sz="1300" b="0" kern="1200" cap="none" spc="0" noProof="1">
              <a:ln w="0"/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7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8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9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10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11/12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13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14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15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16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17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18/19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20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21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22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23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24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25/26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27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28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tx1"/>
                </a:solidFill>
              </a:rPr>
              <a:t>29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tx1"/>
                </a:solidFill>
              </a:rPr>
              <a:t>30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1er mai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Zone de texte 1821"/>
          <p:cNvSpPr txBox="1"/>
          <p:nvPr/>
        </p:nvSpPr>
        <p:spPr>
          <a:xfrm>
            <a:off x="349116" y="565643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Zone de text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Zone de text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Zone de text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Zone de text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Zone de text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Zone de text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fr-FR" sz="3600" b="0" noProof="1" smtClean="0">
                <a:solidFill>
                  <a:schemeClr val="accent1"/>
                </a:solidFill>
              </a:rPr>
              <a:t>avril</a:t>
            </a:r>
            <a:endParaRPr lang="fr-FR" sz="3600" b="0" noProof="1">
              <a:solidFill>
                <a:schemeClr val="accent1"/>
              </a:solidFill>
            </a:endParaRPr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70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9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71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72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73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74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8EBE2BD0-0F98-48A2-97DF-2E217CB3AB61}" type="datetime1">
              <a:rPr lang="fr-FR" noProof="1" smtClean="0"/>
              <a:t>20/02/2020</a:t>
            </a:fld>
            <a:endParaRPr lang="fr-FR" noProof="1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noProof="1" dirty="0" smtClean="0"/>
              <a:pPr rtl="0"/>
              <a:t>‹N°›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377312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 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27 avril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kern="1200" cap="none" spc="0" noProof="1" smtClean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  <a:endParaRPr lang="fr-FR" sz="1300" b="0" kern="1200" cap="none" spc="0" noProof="1">
              <a:ln w="0"/>
              <a:solidFill>
                <a:schemeClr val="bg2">
                  <a:lumMod val="90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fr-FR" noProof="1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fr-FR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400" noProof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r>
              <a:rPr lang="fr-FR" sz="1300" b="0" noProof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mai</a:t>
            </a:r>
            <a:endParaRPr lang="fr-FR" sz="1300" b="0" noProof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2/3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4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5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6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7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8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9/10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11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12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13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14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15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16/17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18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19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20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21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22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23/24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25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26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27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tx1"/>
                </a:solidFill>
              </a:rPr>
              <a:t>28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tx1"/>
                </a:solidFill>
              </a:rPr>
              <a:t>29</a:t>
            </a:r>
            <a:endParaRPr lang="fr-FR" noProof="1"/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r-FR" noProof="1" smtClean="0">
                <a:solidFill>
                  <a:schemeClr val="tx1"/>
                </a:solidFill>
              </a:rPr>
              <a:t>30/31</a:t>
            </a:r>
            <a:endParaRPr lang="fr-FR" noProof="1">
              <a:solidFill>
                <a:schemeClr val="tx1"/>
              </a:solidFill>
            </a:endParaRPr>
          </a:p>
        </p:txBody>
      </p:sp>
      <p:sp>
        <p:nvSpPr>
          <p:cNvPr id="1828" name="Zone de text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fr-FR" sz="3600" b="0" noProof="1" smtClean="0">
                <a:solidFill>
                  <a:schemeClr val="accent1"/>
                </a:solidFill>
              </a:rPr>
              <a:t>mai</a:t>
            </a:r>
            <a:endParaRPr lang="fr-FR" sz="3600" b="0" noProof="1">
              <a:solidFill>
                <a:schemeClr val="accent1"/>
              </a:solidFill>
            </a:endParaRPr>
          </a:p>
        </p:txBody>
      </p:sp>
      <p:sp>
        <p:nvSpPr>
          <p:cNvPr id="69" name="Zone de text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1er juin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Zone de text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Zone de text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Zone de text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Zone de text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Zone de text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6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7" name="Espace réservé du text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8" name="Espace réservé du text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09EE6102-6121-4B47-A72E-5F23CB777554}" type="datetime1">
              <a:rPr lang="fr-FR" noProof="1" smtClean="0"/>
              <a:t>20/02/2020</a:t>
            </a:fld>
            <a:endParaRPr lang="fr-FR" noProof="1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noProof="1" dirty="0" smtClean="0"/>
              <a:pPr rtl="0"/>
              <a:t>‹N°›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in 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r-FR" noProof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 juin</a:t>
            </a:r>
            <a:endParaRPr lang="fr-FR" noProof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r-FR" noProof="1" smtClean="0">
                <a:solidFill>
                  <a:schemeClr val="tx1"/>
                </a:solidFill>
              </a:rPr>
              <a:t>2</a:t>
            </a:r>
            <a:endParaRPr lang="fr-FR" noProof="1">
              <a:solidFill>
                <a:schemeClr val="tx1"/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r-FR" noProof="1" smtClean="0">
                <a:solidFill>
                  <a:schemeClr val="tx1"/>
                </a:solidFill>
              </a:rPr>
              <a:t>3</a:t>
            </a:r>
            <a:endParaRPr lang="fr-FR" noProof="1">
              <a:solidFill>
                <a:schemeClr val="tx1"/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fr-FR" sz="1300" noProof="1" smtClean="0">
                <a:solidFill>
                  <a:schemeClr val="tx1"/>
                </a:solidFill>
              </a:rPr>
              <a:t>4</a:t>
            </a:r>
            <a:endParaRPr lang="fr-FR" sz="1300" noProof="1">
              <a:solidFill>
                <a:schemeClr val="tx1"/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tx1"/>
                </a:solidFill>
              </a:rPr>
              <a:t>5	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kern="1200" cap="none" spc="0" noProof="1" smtClean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6/7</a:t>
            </a:r>
            <a:endParaRPr lang="fr-FR" sz="1300" b="0" kern="1200" cap="none" spc="0" noProof="1">
              <a:ln w="0"/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8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9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10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11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12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13/14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15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16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17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18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19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20/21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22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23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24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25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26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27/28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29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30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fr-FR" noProof="1" smtClean="0">
                <a:solidFill>
                  <a:schemeClr val="bg2">
                    <a:lumMod val="90000"/>
                  </a:schemeClr>
                </a:solidFill>
              </a:rPr>
              <a:t>1er juillet</a:t>
            </a:r>
            <a:endParaRPr lang="fr-FR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fr-FR" noProof="1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fr-FR" noProof="1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Zone de text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fr-FR" sz="3600" b="0" noProof="1" smtClean="0">
                <a:solidFill>
                  <a:schemeClr val="accent1"/>
                </a:solidFill>
              </a:rPr>
              <a:t>juin</a:t>
            </a:r>
            <a:endParaRPr lang="fr-FR" sz="3600" b="0" noProof="1">
              <a:solidFill>
                <a:schemeClr val="accent1"/>
              </a:solidFill>
            </a:endParaRPr>
          </a:p>
        </p:txBody>
      </p:sp>
      <p:sp>
        <p:nvSpPr>
          <p:cNvPr id="69" name="Zone de text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Zone de text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Zone de text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Zone de text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Zone de text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Zone de text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11/12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6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7" name="Espace réservé du text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8" name="Espace réservé du text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C3A67501-497D-4592-A68B-2F214419F933}" type="datetime1">
              <a:rPr lang="fr-FR" noProof="1" smtClean="0"/>
              <a:t>20/02/2020</a:t>
            </a:fld>
            <a:endParaRPr lang="fr-FR" noProof="1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noProof="1" dirty="0" smtClean="0"/>
              <a:pPr rtl="0"/>
              <a:t>‹N°›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illet 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kern="1200" cap="none" spc="0" noProof="1" smtClean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 juin</a:t>
            </a:r>
            <a:endParaRPr lang="fr-FR" sz="1300" b="0" kern="1200" cap="none" spc="0" noProof="1">
              <a:ln w="0"/>
              <a:solidFill>
                <a:schemeClr val="bg2">
                  <a:lumMod val="90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  <a:endParaRPr lang="fr-FR" sz="1300" b="0" noProof="1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noProof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r>
              <a:rPr lang="fr-FR" sz="1300" b="0" noProof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juillet</a:t>
            </a:r>
            <a:endParaRPr lang="fr-FR" sz="1300" b="0" noProof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5" name="Zone de texte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tx1"/>
                </a:solidFill>
              </a:rPr>
              <a:t>2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tx1"/>
                </a:solidFill>
              </a:rPr>
              <a:t>3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tx1"/>
                </a:solidFill>
              </a:rPr>
              <a:t>4/5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6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7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8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9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10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11/12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13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14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15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16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17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18/19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20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21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22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23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24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25/26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27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28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29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30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31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1er/2 août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Zone de text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Zone de text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Zone de text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Zone de text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Zone de text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Zone de text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Zone de text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fr-FR" sz="3600" b="0" noProof="1" smtClean="0">
                <a:solidFill>
                  <a:schemeClr val="accent1"/>
                </a:solidFill>
              </a:rPr>
              <a:t>juillet</a:t>
            </a:r>
            <a:endParaRPr lang="fr-FR" sz="3600" b="0" noProof="1">
              <a:solidFill>
                <a:schemeClr val="accent1"/>
              </a:solidFill>
            </a:endParaRPr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70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9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71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72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73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74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51695108-FC39-4474-886A-1414C73FEDD6}" type="datetime1">
              <a:rPr lang="fr-FR" noProof="1" smtClean="0"/>
              <a:t>20/02/2020</a:t>
            </a:fld>
            <a:endParaRPr lang="fr-FR" noProof="1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noProof="1" dirty="0" smtClean="0"/>
              <a:pPr rtl="0"/>
              <a:t>‹N°›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oût 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27 juillet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kern="1200" cap="none" spc="0" noProof="1" smtClean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30</a:t>
            </a:r>
            <a:endParaRPr lang="fr-FR" sz="1300" b="0" kern="1200" cap="none" spc="0" noProof="1">
              <a:ln w="0"/>
              <a:solidFill>
                <a:schemeClr val="bg2">
                  <a:lumMod val="90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fr-FR" noProof="1" smtClean="0">
                <a:solidFill>
                  <a:schemeClr val="bg2">
                    <a:lumMod val="90000"/>
                  </a:schemeClr>
                </a:solidFill>
                <a:effectLst/>
              </a:rPr>
              <a:t>31</a:t>
            </a:r>
            <a:endParaRPr lang="fr-FR" noProof="1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01/02 aout</a:t>
            </a:r>
            <a:endParaRPr lang="fr-FR" sz="1300" b="0" noProof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3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4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5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6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7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8/9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10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11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12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13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14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15/16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17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18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19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20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21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22/23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24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25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26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27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fr-FR" noProof="1" smtClean="0">
                <a:solidFill>
                  <a:schemeClr val="tx1"/>
                </a:solidFill>
              </a:rPr>
              <a:t>28</a:t>
            </a:r>
            <a:endParaRPr lang="fr-FR" noProof="1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noProof="1" smtClean="0">
                <a:solidFill>
                  <a:schemeClr val="tx1"/>
                </a:solidFill>
              </a:rPr>
              <a:t>29/30</a:t>
            </a:r>
            <a:endParaRPr lang="fr-FR" noProof="1">
              <a:solidFill>
                <a:schemeClr val="tx1"/>
              </a:solidFill>
            </a:endParaRPr>
          </a:p>
        </p:txBody>
      </p:sp>
      <p:sp>
        <p:nvSpPr>
          <p:cNvPr id="1828" name="Zone de texte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fr-FR" sz="3600" b="0" noProof="1" smtClean="0">
                <a:solidFill>
                  <a:schemeClr val="accent1"/>
                </a:solidFill>
              </a:rPr>
              <a:t>août</a:t>
            </a:r>
            <a:endParaRPr lang="fr-FR" sz="3600" b="0" noProof="1">
              <a:solidFill>
                <a:schemeClr val="accent1"/>
              </a:solidFill>
            </a:endParaRPr>
          </a:p>
        </p:txBody>
      </p:sp>
      <p:sp>
        <p:nvSpPr>
          <p:cNvPr id="69" name="Zone de text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tx1"/>
                </a:solidFill>
              </a:rPr>
              <a:t>31</a:t>
            </a:r>
            <a:endParaRPr lang="fr-FR" sz="1300" b="0" noProof="1">
              <a:solidFill>
                <a:schemeClr val="tx1"/>
              </a:solidFill>
            </a:endParaRPr>
          </a:p>
        </p:txBody>
      </p:sp>
      <p:sp>
        <p:nvSpPr>
          <p:cNvPr id="70" name="Zone de text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01 septembre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Zone de text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Zone de text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Zone de text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Zone de text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noProof="1" smtClean="0">
                <a:solidFill>
                  <a:schemeClr val="bg2">
                    <a:lumMod val="90000"/>
                  </a:schemeClr>
                </a:solidFill>
              </a:rPr>
              <a:t>5/6</a:t>
            </a:r>
            <a:endParaRPr lang="fr-FR" sz="1300" b="0" noProof="1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6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7" name="Espace réservé du text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38" name="Espace réservé du text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noProof="1" smtClean="0"/>
              <a:t>Cliquer pour ajouter du texte</a:t>
            </a:r>
            <a:endParaRPr lang="fr-FR" noProof="1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056C1F97-05CE-448A-99EE-902D06D7A200}" type="datetime1">
              <a:rPr lang="fr-FR" noProof="1" smtClean="0"/>
              <a:t>20/02/2020</a:t>
            </a:fld>
            <a:endParaRPr lang="fr-FR" noProof="1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noProof="1" dirty="0" smtClean="0"/>
              <a:pPr rtl="0"/>
              <a:t>‹N°›</a:t>
            </a:fld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droite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noProof="1"/>
          </a:p>
        </p:txBody>
      </p:sp>
      <p:sp>
        <p:nvSpPr>
          <p:cNvPr id="85" name="shim_gauche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fr-FR" noProof="1"/>
          </a:p>
        </p:txBody>
      </p:sp>
      <p:sp>
        <p:nvSpPr>
          <p:cNvPr id="8" name="Rectangle à coins arrondis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1"/>
          </a:p>
        </p:txBody>
      </p:sp>
      <p:grpSp>
        <p:nvGrpSpPr>
          <p:cNvPr id="3618" name="Groupe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Connecteur droit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Connecteur droit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Connecteur droit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Connecteur droit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Connecteur droit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Connecteur droit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Connecteur droit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oupe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Connecteur droit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Connecteur droit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Connecteur droit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Connecteur droit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Connecteur droit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Connecteur droit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Connecteur droit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oupe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Connecteur droit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Connecteur droit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Connecteur droit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Connecteur droit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Connecteur droit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Connecteur droit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Connecteur droit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oupe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Connecteur droit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Connecteur droit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Connecteur droit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Connecteur droit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Connecteur droit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Connecteur droit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Connecteur droit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oupe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Connecteur droit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Connecteur droit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Connecteur droit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Connecteur droit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Connecteur droit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Connecteur droit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Connecteur droit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oupe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Connecteur droit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Connecteur droit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Connecteur droit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Connecteur droit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Connecteur droit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Connecteur droit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Connecteur droit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oupe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Connecteur droit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Connecteur droit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Connecteur droit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Connecteur droit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Connecteur droit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Connecteur droit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Connecteur droit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oupe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Connecteur droit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Connecteur droit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Connecteur droit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Connecteur droit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Connecteur droit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anneau de droite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ale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1"/>
            </a:p>
          </p:txBody>
        </p:sp>
        <p:pic>
          <p:nvPicPr>
            <p:cNvPr id="1061" name="Imag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anneau de gauche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ale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1"/>
            </a:p>
          </p:txBody>
        </p:sp>
        <p:pic>
          <p:nvPicPr>
            <p:cNvPr id="48" name="Imag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Zone de texte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r-FR" sz="1200" b="1" noProof="1" smtClean="0">
                <a:solidFill>
                  <a:schemeClr val="accent1"/>
                </a:solidFill>
              </a:rPr>
              <a:t>LUNDI</a:t>
            </a:r>
            <a:endParaRPr lang="fr-FR" sz="1200" b="1" noProof="1">
              <a:solidFill>
                <a:schemeClr val="accent1"/>
              </a:solidFill>
            </a:endParaRPr>
          </a:p>
        </p:txBody>
      </p:sp>
      <p:sp>
        <p:nvSpPr>
          <p:cNvPr id="1843" name="Zone de texte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r-FR" sz="1200" b="1" noProof="1" smtClean="0">
                <a:solidFill>
                  <a:schemeClr val="accent1"/>
                </a:solidFill>
              </a:rPr>
              <a:t>MARDI</a:t>
            </a:r>
            <a:endParaRPr lang="fr-FR" sz="1200" b="1" noProof="1">
              <a:solidFill>
                <a:schemeClr val="accent1"/>
              </a:solidFill>
            </a:endParaRPr>
          </a:p>
        </p:txBody>
      </p:sp>
      <p:sp>
        <p:nvSpPr>
          <p:cNvPr id="1844" name="Zone de texte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r-FR" sz="1200" b="1" noProof="1" smtClean="0">
                <a:solidFill>
                  <a:schemeClr val="accent1"/>
                </a:solidFill>
              </a:rPr>
              <a:t>MERCREDI</a:t>
            </a:r>
            <a:endParaRPr lang="fr-FR" sz="1200" b="1" noProof="1">
              <a:solidFill>
                <a:schemeClr val="accent1"/>
              </a:solidFill>
            </a:endParaRPr>
          </a:p>
        </p:txBody>
      </p:sp>
      <p:sp>
        <p:nvSpPr>
          <p:cNvPr id="1845" name="Zone de texte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r-FR" sz="1200" b="1" noProof="1" smtClean="0">
                <a:solidFill>
                  <a:schemeClr val="accent1"/>
                </a:solidFill>
              </a:rPr>
              <a:t>JEUDI</a:t>
            </a:r>
            <a:endParaRPr lang="fr-FR" sz="1200" b="1" noProof="1">
              <a:solidFill>
                <a:schemeClr val="accent1"/>
              </a:solidFill>
            </a:endParaRPr>
          </a:p>
        </p:txBody>
      </p:sp>
      <p:sp>
        <p:nvSpPr>
          <p:cNvPr id="1846" name="Zone de texte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r-FR" sz="1200" b="1" noProof="1" smtClean="0">
                <a:solidFill>
                  <a:schemeClr val="accent1"/>
                </a:solidFill>
              </a:rPr>
              <a:t>VENDREDI</a:t>
            </a:r>
            <a:endParaRPr lang="fr-FR" sz="1200" b="1" noProof="1">
              <a:solidFill>
                <a:schemeClr val="accent1"/>
              </a:solidFill>
            </a:endParaRPr>
          </a:p>
        </p:txBody>
      </p:sp>
      <p:sp>
        <p:nvSpPr>
          <p:cNvPr id="1847" name="Zone de texte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r-FR" sz="1200" b="1" noProof="1" smtClean="0">
                <a:solidFill>
                  <a:schemeClr val="accent1"/>
                </a:solidFill>
              </a:rPr>
              <a:t>SAM/DIM</a:t>
            </a:r>
            <a:endParaRPr lang="fr-FR" sz="1200" b="1" noProof="1">
              <a:solidFill>
                <a:schemeClr val="accent1"/>
              </a:solidFill>
            </a:endParaRPr>
          </a:p>
        </p:txBody>
      </p:sp>
      <p:sp>
        <p:nvSpPr>
          <p:cNvPr id="49" name="Zone de texte 48"/>
          <p:cNvSpPr txBox="1"/>
          <p:nvPr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noProof="1" smtClean="0">
                <a:solidFill>
                  <a:schemeClr val="accent1"/>
                </a:solidFill>
              </a:rPr>
              <a:t>2020</a:t>
            </a:r>
            <a:endParaRPr lang="fr-FR" sz="2400" noProof="1">
              <a:solidFill>
                <a:schemeClr val="accent1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fr-FR" noProof="1" smtClean="0"/>
              <a:t>Modifiez le style du titre</a:t>
            </a:r>
            <a:endParaRPr lang="fr-FR" noProof="1"/>
          </a:p>
        </p:txBody>
      </p:sp>
      <p:sp>
        <p:nvSpPr>
          <p:cNvPr id="3" name="Espace réservé du texte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1" smtClean="0"/>
              <a:t>Modifiez les styles du texte du masque</a:t>
            </a:r>
          </a:p>
          <a:p>
            <a:pPr lvl="1" rtl="0"/>
            <a:r>
              <a:rPr lang="fr-FR" noProof="1" smtClean="0"/>
              <a:t>Deuxième niveau</a:t>
            </a:r>
          </a:p>
          <a:p>
            <a:pPr lvl="2" rtl="0"/>
            <a:r>
              <a:rPr lang="fr-FR" noProof="1" smtClean="0"/>
              <a:t>Troisième niveau</a:t>
            </a:r>
          </a:p>
          <a:p>
            <a:pPr lvl="3" rtl="0"/>
            <a:r>
              <a:rPr lang="fr-FR" noProof="1" smtClean="0"/>
              <a:t>Quatrième niveau</a:t>
            </a:r>
          </a:p>
          <a:p>
            <a:pPr lvl="4" rtl="0"/>
            <a:r>
              <a:rPr lang="fr-FR" noProof="1" smtClean="0"/>
              <a:t>Cinquième niveau</a:t>
            </a:r>
            <a:endParaRPr lang="fr-FR" noProof="1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16DA345B-FA8A-4C1B-B952-33BC8F7AA0A4}" type="datetime1">
              <a:rPr lang="fr-FR" noProof="1" smtClean="0"/>
              <a:t>20/02/2020</a:t>
            </a:fld>
            <a:endParaRPr lang="fr-FR" noProof="1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fr-FR" noProof="1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53CB5F7B-7C15-41FD-9488-0FCC5C0A130E}" type="slidenum">
              <a:rPr lang="fr-FR" noProof="1" dirty="0" smtClean="0"/>
              <a:pPr/>
              <a:t>‹N°›</a:t>
            </a:fld>
            <a:endParaRPr lang="fr-FR" noProof="1"/>
          </a:p>
        </p:txBody>
      </p:sp>
      <p:sp>
        <p:nvSpPr>
          <p:cNvPr id="86" name="Texte d’instructions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fr-FR" sz="1100" b="1" i="1" noProof="1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Remarque : </a:t>
            </a:r>
          </a:p>
          <a:p>
            <a:pPr rtl="0">
              <a:spcBef>
                <a:spcPts val="1200"/>
              </a:spcBef>
            </a:pPr>
            <a:r>
              <a:rPr lang="fr-FR" sz="1100" b="1" i="1" noProof="1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vous pouvez imprimer ce modèle pour l’utiliser comme calendrier mural. Vous pouvez également copier la diapositive d’un mois pour l’ajouter à votre présentation.</a:t>
            </a:r>
            <a:endParaRPr lang="fr-FR" sz="1100" b="1" i="1" noProof="1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73" r:id="rId8"/>
    <p:sldLayoutId id="2147483667" r:id="rId9"/>
    <p:sldLayoutId id="2147483668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Espace réservé du texte 111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18" name="Espace réservé du texte 11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24" name="Espace réservé du texte 12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30" name="Espace réservé du texte 12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36" name="Espace réservé du texte 13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42" name="Espace réservé du texte 14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11" name="Espace réservé du texte 110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17" name="Espace réservé du texte 11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23" name="Espace réservé du texte 12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29" name="Espace réservé du texte 128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35" name="Espace réservé du texte 13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41" name="Espace réservé du texte 14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13" name="Espace réservé du texte 112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19" name="Espace réservé du texte 11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25" name="Espace réservé du texte 12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31" name="Espace réservé du texte 130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37" name="Espace réservé du texte 13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43" name="Espace réservé du texte 14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14" name="Espace réservé du texte 113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20" name="Espace réservé du texte 11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26" name="Espace réservé du texte 125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32" name="Espace réservé du texte 131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38" name="Espace réservé du texte 13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44" name="Espace réservé du texte 14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15" name="Espace réservé du texte 114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21" name="Espace réservé du texte 12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27" name="Espace réservé du texte 126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33" name="Espace réservé du texte 132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39" name="Espace réservé du texte 13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45" name="Espace réservé du texte 14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16" name="Espace réservé du texte 115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22" name="Espace réservé du texte 12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28" name="Espace réservé du texte 127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34" name="Espace réservé du texte 133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40" name="Espace réservé du texte 13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46" name="Espace réservé du texte 14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Espace réservé du texte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83" name="Espace réservé du texte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89" name="Espace réservé du texte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95" name="Espace réservé du texte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01" name="Espace réservé du texte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07" name="Espace réservé du texte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6" name="Espace réservé du texte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82" name="Espace réservé du texte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88" name="Espace réservé du texte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94" name="Espace réservé du texte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00" name="Espace réservé du texte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06" name="Espace réservé du texte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8" name="Espace réservé du texte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84" name="Espace réservé du texte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90" name="Espace réservé du texte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96" name="Espace réservé du texte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02" name="Espace réservé du texte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08" name="Espace réservé du texte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9" name="Espace réservé du texte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85" name="Espace réservé du texte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91" name="Espace réservé du texte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97" name="Espace réservé du texte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03" name="Espace réservé du texte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09" name="Espace réservé du texte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80" name="Espace réservé du texte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86" name="Espace réservé du texte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92" name="Espace réservé du texte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98" name="Espace réservé du texte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04" name="Espace réservé du texte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10" name="Espace réservé du texte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81" name="Espace réservé du texte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87" name="Espace réservé du texte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93" name="Espace réservé du texte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99" name="Espace réservé du texte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05" name="Espace réservé du texte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11" name="Espace réservé du texte 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Espace réservé du texte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83" name="Espace réservé du texte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89" name="Espace réservé du texte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95" name="Espace réservé du texte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01" name="Espace réservé du texte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07" name="Espace réservé du texte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6" name="Espace réservé du texte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82" name="Espace réservé du texte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88" name="Espace réservé du texte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94" name="Espace réservé du texte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00" name="Espace réservé du texte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06" name="Espace réservé du texte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8" name="Espace réservé du texte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84" name="Espace réservé du texte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90" name="Espace réservé du texte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96" name="Espace réservé du texte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02" name="Espace réservé du texte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08" name="Espace réservé du texte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9" name="Espace réservé du texte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85" name="Espace réservé du texte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91" name="Espace réservé du texte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97" name="Espace réservé du texte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03" name="Espace réservé du texte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09" name="Espace réservé du texte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80" name="Espace réservé du texte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86" name="Espace réservé du texte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92" name="Espace réservé du texte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98" name="Espace réservé du texte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04" name="Espace réservé du texte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10" name="Espace réservé du texte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81" name="Espace réservé du texte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87" name="Espace réservé du texte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93" name="Espace réservé du texte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99" name="Espace réservé du texte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05" name="Espace réservé du texte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11" name="Espace réservé du texte 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space réservé du texte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space réservé du texte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space réservé du texte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space réservé du texte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alendrier 2020 à deux anneaux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alendar (Mon-Sun, two-ring design).potx" id="{37951288-A778-4B03-9A4F-C86CA56F87D5}" vid="{FD97477E-A75E-4049-8F28-7AF1421EAE67}"/>
    </a:ext>
  </a:extLst>
</a:theme>
</file>

<file path=ppt/theme/theme2.xml><?xml version="1.0" encoding="utf-8"?>
<a:theme xmlns:a="http://schemas.openxmlformats.org/drawingml/2006/main" name="Thème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1eb96d0358c5e813b9ff0a51f6be317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9d98f49939701b33df8e18e31113e73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7B8BDE-ACE7-4A38-893C-2502E9AD3DDC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16c05727-aa75-4e4a-9b5f-8a80a1165891"/>
    <ds:schemaRef ds:uri="http://purl.org/dc/dcmitype/"/>
    <ds:schemaRef ds:uri="71af3243-3dd4-4a8d-8c0d-dd76da1f02a5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8A22F1A-C3B4-4165-8A0E-E09BE0E38C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A51265-8D1D-4193-B0F9-A72C2ADF82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</Words>
  <PresentationFormat>Affichage à l'écran (4:3)</PresentationFormat>
  <Paragraphs>12</Paragraphs>
  <Slides>12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Arial</vt:lpstr>
      <vt:lpstr>Calibri</vt:lpstr>
      <vt:lpstr>Calendrier 2020 à deux anneaux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dcterms:created xsi:type="dcterms:W3CDTF">2020-01-16T06:57:33Z</dcterms:created>
  <dcterms:modified xsi:type="dcterms:W3CDTF">2020-02-20T13:46:51Z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