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1483" autoAdjust="0"/>
  </p:normalViewPr>
  <p:slideViewPr>
    <p:cSldViewPr>
      <p:cViewPr varScale="1">
        <p:scale>
          <a:sx n="106" d="100"/>
          <a:sy n="106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FEFCD-AE99-40CE-A521-BACA3F50F0B8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2317-97B8-4126-9A36-29C9E7C7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8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8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3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00600" y="838200"/>
            <a:ext cx="4650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: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495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buNone/>
            </a:pPr>
            <a:r>
              <a:rPr lang="fr-FR" sz="4000" b="1" smtClean="0">
                <a:solidFill>
                  <a:prstClr val="white"/>
                </a:solidFill>
                <a:latin typeface="Tw Cen MT" pitchFamily="34" charset="0"/>
                <a:cs typeface="Arial" pitchFamily="34" charset="0"/>
              </a:rPr>
              <a:t>Petit moment</a:t>
            </a:r>
            <a:br>
              <a:rPr lang="fr-FR" sz="4000" b="1" smtClean="0">
                <a:solidFill>
                  <a:prstClr val="white"/>
                </a:solidFill>
                <a:latin typeface="Tw Cen MT" pitchFamily="34" charset="0"/>
                <a:cs typeface="Arial" pitchFamily="34" charset="0"/>
              </a:rPr>
            </a:br>
            <a:r>
              <a:rPr lang="fr-FR" sz="4000" b="1" smtClean="0">
                <a:solidFill>
                  <a:prstClr val="white"/>
                </a:solidFill>
                <a:latin typeface="Tw Cen MT" pitchFamily="34" charset="0"/>
                <a:cs typeface="Arial" pitchFamily="34" charset="0"/>
              </a:rPr>
              <a:t>de pause</a:t>
            </a:r>
            <a:endParaRPr lang="fr-FR" sz="4000" b="1">
              <a:solidFill>
                <a:prstClr val="white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10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09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08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07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06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05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04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03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02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01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fr-FR" sz="9000" b="1" i="0" smtClean="0">
                <a:latin typeface="Tw Cen MT"/>
                <a:ea typeface="+mn-ea"/>
                <a:cs typeface="Arial"/>
              </a:rPr>
              <a:t>00</a:t>
            </a:r>
            <a:endParaRPr lang="fr-FR" sz="9000" b="1" i="0">
              <a:latin typeface="Tw Cen M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theme/theme1.xml><?xml version="1.0" encoding="utf-8"?>
<a:theme xmlns:a="http://schemas.openxmlformats.org/drawingml/2006/main" name="Animated_text_countd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6d93d202-47fc-4405-873a-cab67cc5f1b2">This professionally-designed template includes a timer over a waterfall background. Complete instructions for reproducing this slide are included in the Notes pane.
</APDescription>
    <AssetExpire xmlns="6d93d202-47fc-4405-873a-cab67cc5f1b2">2029-05-12T07:00:00+00:00</AssetExpire>
    <IntlLangReviewDate xmlns="6d93d202-47fc-4405-873a-cab67cc5f1b2" xsi:nil="true"/>
    <TPFriendlyName xmlns="6d93d202-47fc-4405-873a-cab67cc5f1b2" xsi:nil="true"/>
    <IntlLangReview xmlns="6d93d202-47fc-4405-873a-cab67cc5f1b2" xsi:nil="true"/>
    <PolicheckWords xmlns="6d93d202-47fc-4405-873a-cab67cc5f1b2" xsi:nil="true"/>
    <SubmitterId xmlns="6d93d202-47fc-4405-873a-cab67cc5f1b2" xsi:nil="true"/>
    <AcquiredFrom xmlns="6d93d202-47fc-4405-873a-cab67cc5f1b2">Internal MS</AcquiredFrom>
    <EditorialStatus xmlns="6d93d202-47fc-4405-873a-cab67cc5f1b2" xsi:nil="true"/>
    <Markets xmlns="6d93d202-47fc-4405-873a-cab67cc5f1b2"/>
    <OriginAsset xmlns="6d93d202-47fc-4405-873a-cab67cc5f1b2" xsi:nil="true"/>
    <AssetStart xmlns="6d93d202-47fc-4405-873a-cab67cc5f1b2">2010-12-14T06:07:00+00:00</AssetStart>
    <FriendlyTitle xmlns="6d93d202-47fc-4405-873a-cab67cc5f1b2" xsi:nil="true"/>
    <MarketSpecific xmlns="6d93d202-47fc-4405-873a-cab67cc5f1b2">false</MarketSpecific>
    <TPNamespace xmlns="6d93d202-47fc-4405-873a-cab67cc5f1b2" xsi:nil="true"/>
    <PublishStatusLookup xmlns="6d93d202-47fc-4405-873a-cab67cc5f1b2">
      <Value>405210</Value>
      <Value>441698</Value>
    </PublishStatusLookup>
    <APAuthor xmlns="6d93d202-47fc-4405-873a-cab67cc5f1b2">
      <UserInfo>
        <DisplayName>REDMOND\v-salaxm</DisplayName>
        <AccountId>2098</AccountId>
        <AccountType/>
      </UserInfo>
    </APAuthor>
    <TPCommandLine xmlns="6d93d202-47fc-4405-873a-cab67cc5f1b2" xsi:nil="true"/>
    <IntlLangReviewer xmlns="6d93d202-47fc-4405-873a-cab67cc5f1b2" xsi:nil="true"/>
    <OpenTemplate xmlns="6d93d202-47fc-4405-873a-cab67cc5f1b2">true</OpenTemplate>
    <CSXSubmissionDate xmlns="6d93d202-47fc-4405-873a-cab67cc5f1b2" xsi:nil="true"/>
    <Manager xmlns="6d93d202-47fc-4405-873a-cab67cc5f1b2" xsi:nil="true"/>
    <NumericId xmlns="6d93d202-47fc-4405-873a-cab67cc5f1b2" xsi:nil="true"/>
    <ParentAssetId xmlns="6d93d202-47fc-4405-873a-cab67cc5f1b2" xsi:nil="true"/>
    <OriginalSourceMarket xmlns="6d93d202-47fc-4405-873a-cab67cc5f1b2">english</OriginalSourceMarket>
    <ApprovalStatus xmlns="6d93d202-47fc-4405-873a-cab67cc5f1b2">InProgress</ApprovalStatus>
    <TPComponent xmlns="6d93d202-47fc-4405-873a-cab67cc5f1b2" xsi:nil="true"/>
    <EditorialTags xmlns="6d93d202-47fc-4405-873a-cab67cc5f1b2" xsi:nil="true"/>
    <TPExecutable xmlns="6d93d202-47fc-4405-873a-cab67cc5f1b2" xsi:nil="true"/>
    <TPLaunchHelpLink xmlns="6d93d202-47fc-4405-873a-cab67cc5f1b2" xsi:nil="true"/>
    <SourceTitle xmlns="6d93d202-47fc-4405-873a-cab67cc5f1b2" xsi:nil="true"/>
    <CSXUpdate xmlns="6d93d202-47fc-4405-873a-cab67cc5f1b2">false</CSXUpdate>
    <IntlLocPriority xmlns="6d93d202-47fc-4405-873a-cab67cc5f1b2" xsi:nil="true"/>
    <UAProjectedTotalWords xmlns="6d93d202-47fc-4405-873a-cab67cc5f1b2" xsi:nil="true"/>
    <AssetType xmlns="6d93d202-47fc-4405-873a-cab67cc5f1b2">TP</AssetType>
    <MachineTranslated xmlns="6d93d202-47fc-4405-873a-cab67cc5f1b2">false</MachineTranslated>
    <OutputCachingOn xmlns="6d93d202-47fc-4405-873a-cab67cc5f1b2">false</OutputCachingOn>
    <TemplateStatus xmlns="6d93d202-47fc-4405-873a-cab67cc5f1b2" xsi:nil="true"/>
    <IsSearchable xmlns="6d93d202-47fc-4405-873a-cab67cc5f1b2">true</IsSearchable>
    <ContentItem xmlns="6d93d202-47fc-4405-873a-cab67cc5f1b2" xsi:nil="true"/>
    <HandoffToMSDN xmlns="6d93d202-47fc-4405-873a-cab67cc5f1b2" xsi:nil="true"/>
    <ShowIn xmlns="6d93d202-47fc-4405-873a-cab67cc5f1b2">Show everywhere</ShowIn>
    <ThumbnailAssetId xmlns="6d93d202-47fc-4405-873a-cab67cc5f1b2" xsi:nil="true"/>
    <UALocComments xmlns="6d93d202-47fc-4405-873a-cab67cc5f1b2" xsi:nil="true"/>
    <UALocRecommendation xmlns="6d93d202-47fc-4405-873a-cab67cc5f1b2">Localize</UALocRecommendation>
    <LastModifiedDateTime xmlns="6d93d202-47fc-4405-873a-cab67cc5f1b2" xsi:nil="true"/>
    <LastPublishResultLookup xmlns="6d93d202-47fc-4405-873a-cab67cc5f1b2"/>
    <LegacyData xmlns="6d93d202-47fc-4405-873a-cab67cc5f1b2" xsi:nil="true"/>
    <ClipArtFilename xmlns="6d93d202-47fc-4405-873a-cab67cc5f1b2" xsi:nil="true"/>
    <TPApplication xmlns="6d93d202-47fc-4405-873a-cab67cc5f1b2" xsi:nil="true"/>
    <CSXHash xmlns="6d93d202-47fc-4405-873a-cab67cc5f1b2" xsi:nil="true"/>
    <DirectSourceMarket xmlns="6d93d202-47fc-4405-873a-cab67cc5f1b2">english</DirectSourceMarket>
    <PrimaryImageGen xmlns="6d93d202-47fc-4405-873a-cab67cc5f1b2">true</PrimaryImageGen>
    <PlannedPubDate xmlns="6d93d202-47fc-4405-873a-cab67cc5f1b2" xsi:nil="true"/>
    <CSXSubmissionMarket xmlns="6d93d202-47fc-4405-873a-cab67cc5f1b2" xsi:nil="true"/>
    <Downloads xmlns="6d93d202-47fc-4405-873a-cab67cc5f1b2">0</Downloads>
    <ArtSampleDocs xmlns="6d93d202-47fc-4405-873a-cab67cc5f1b2" xsi:nil="true"/>
    <TrustLevel xmlns="6d93d202-47fc-4405-873a-cab67cc5f1b2">1 Microsoft Managed Content</TrustLevel>
    <BlockPublish xmlns="6d93d202-47fc-4405-873a-cab67cc5f1b2">false</BlockPublish>
    <TPLaunchHelpLinkType xmlns="6d93d202-47fc-4405-873a-cab67cc5f1b2">Template</TPLaunchHelpLinkType>
    <BusinessGroup xmlns="6d93d202-47fc-4405-873a-cab67cc5f1b2" xsi:nil="true"/>
    <Providers xmlns="6d93d202-47fc-4405-873a-cab67cc5f1b2" xsi:nil="true"/>
    <TemplateTemplateType xmlns="6d93d202-47fc-4405-873a-cab67cc5f1b2">PowerPoint Presentation Template</TemplateTemplateType>
    <TimesCloned xmlns="6d93d202-47fc-4405-873a-cab67cc5f1b2" xsi:nil="true"/>
    <TPAppVersion xmlns="6d93d202-47fc-4405-873a-cab67cc5f1b2" xsi:nil="true"/>
    <VoteCount xmlns="6d93d202-47fc-4405-873a-cab67cc5f1b2" xsi:nil="true"/>
    <AverageRating xmlns="6d93d202-47fc-4405-873a-cab67cc5f1b2" xsi:nil="true"/>
    <Provider xmlns="6d93d202-47fc-4405-873a-cab67cc5f1b2" xsi:nil="true"/>
    <UACurrentWords xmlns="6d93d202-47fc-4405-873a-cab67cc5f1b2" xsi:nil="true"/>
    <AssetId xmlns="6d93d202-47fc-4405-873a-cab67cc5f1b2">TP102421323</AssetId>
    <TPClientViewer xmlns="6d93d202-47fc-4405-873a-cab67cc5f1b2" xsi:nil="true"/>
    <DSATActionTaken xmlns="6d93d202-47fc-4405-873a-cab67cc5f1b2" xsi:nil="true"/>
    <APEditor xmlns="6d93d202-47fc-4405-873a-cab67cc5f1b2">
      <UserInfo>
        <DisplayName>REDMOND\v-luannv</DisplayName>
        <AccountId>92</AccountId>
        <AccountType/>
      </UserInfo>
    </APEditor>
    <TPInstallLocation xmlns="6d93d202-47fc-4405-873a-cab67cc5f1b2" xsi:nil="true"/>
    <OOCacheId xmlns="6d93d202-47fc-4405-873a-cab67cc5f1b2" xsi:nil="true"/>
    <IsDeleted xmlns="6d93d202-47fc-4405-873a-cab67cc5f1b2">false</IsDeleted>
    <PublishTargets xmlns="6d93d202-47fc-4405-873a-cab67cc5f1b2">OfficeOnline</PublishTargets>
    <ApprovalLog xmlns="6d93d202-47fc-4405-873a-cab67cc5f1b2" xsi:nil="true"/>
    <BugNumber xmlns="6d93d202-47fc-4405-873a-cab67cc5f1b2">1054</BugNumber>
    <CrawlForDependencies xmlns="6d93d202-47fc-4405-873a-cab67cc5f1b2">false</CrawlForDependencies>
    <LastHandOff xmlns="6d93d202-47fc-4405-873a-cab67cc5f1b2" xsi:nil="true"/>
    <Milestone xmlns="6d93d202-47fc-4405-873a-cab67cc5f1b2" xsi:nil="true"/>
    <UANotes xmlns="6d93d202-47fc-4405-873a-cab67cc5f1b2" xsi:nil="true"/>
    <CampaignTagsTaxHTField0 xmlns="6d93d202-47fc-4405-873a-cab67cc5f1b2">
      <Terms xmlns="http://schemas.microsoft.com/office/infopath/2007/PartnerControls"/>
    </CampaignTagsTaxHTField0>
    <LocLastLocAttemptVersionLookup xmlns="6d93d202-47fc-4405-873a-cab67cc5f1b2">131536</LocLastLocAttemptVersionLookup>
    <LocLastLocAttemptVersionTypeLookup xmlns="6d93d202-47fc-4405-873a-cab67cc5f1b2" xsi:nil="true"/>
    <LocOverallPreviewStatusLookup xmlns="6d93d202-47fc-4405-873a-cab67cc5f1b2" xsi:nil="true"/>
    <LocOverallPublishStatusLookup xmlns="6d93d202-47fc-4405-873a-cab67cc5f1b2" xsi:nil="true"/>
    <TaxCatchAll xmlns="6d93d202-47fc-4405-873a-cab67cc5f1b2"/>
    <LocNewPublishedVersionLookup xmlns="6d93d202-47fc-4405-873a-cab67cc5f1b2" xsi:nil="true"/>
    <LocPublishedDependentAssetsLookup xmlns="6d93d202-47fc-4405-873a-cab67cc5f1b2" xsi:nil="true"/>
    <LocComments xmlns="6d93d202-47fc-4405-873a-cab67cc5f1b2" xsi:nil="true"/>
    <LocProcessedForMarketsLookup xmlns="6d93d202-47fc-4405-873a-cab67cc5f1b2" xsi:nil="true"/>
    <LocRecommendedHandoff xmlns="6d93d202-47fc-4405-873a-cab67cc5f1b2" xsi:nil="true"/>
    <LocManualTestRequired xmlns="6d93d202-47fc-4405-873a-cab67cc5f1b2" xsi:nil="true"/>
    <LocProcessedForHandoffsLookup xmlns="6d93d202-47fc-4405-873a-cab67cc5f1b2" xsi:nil="true"/>
    <LocOverallHandbackStatusLookup xmlns="6d93d202-47fc-4405-873a-cab67cc5f1b2" xsi:nil="true"/>
    <LocalizationTagsTaxHTField0 xmlns="6d93d202-47fc-4405-873a-cab67cc5f1b2">
      <Terms xmlns="http://schemas.microsoft.com/office/infopath/2007/PartnerControls"/>
    </LocalizationTagsTaxHTField0>
    <FeatureTagsTaxHTField0 xmlns="6d93d202-47fc-4405-873a-cab67cc5f1b2">
      <Terms xmlns="http://schemas.microsoft.com/office/infopath/2007/PartnerControls"/>
    </FeatureTagsTaxHTField0>
    <LocOverallLocStatusLookup xmlns="6d93d202-47fc-4405-873a-cab67cc5f1b2" xsi:nil="true"/>
    <LocPublishedLinkedAssetsLookup xmlns="6d93d202-47fc-4405-873a-cab67cc5f1b2" xsi:nil="true"/>
    <InternalTagsTaxHTField0 xmlns="6d93d202-47fc-4405-873a-cab67cc5f1b2">
      <Terms xmlns="http://schemas.microsoft.com/office/infopath/2007/PartnerControls"/>
    </InternalTagsTaxHTField0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OriginalRelease xmlns="6d93d202-47fc-4405-873a-cab67cc5f1b2">14</OriginalRelease>
    <Component xmlns="64acb2c5-0a2b-4bda-bd34-58e36cbb80d2" xsi:nil="true"/>
    <Description0 xmlns="64acb2c5-0a2b-4bda-bd34-58e36cbb80d2" xsi:nil="true"/>
    <LocMarketGroupTiers2 xmlns="6d93d202-47fc-4405-873a-cab67cc5f1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3E5D5C-542E-4049-9325-6D899244B9C6}"/>
</file>

<file path=customXml/itemProps2.xml><?xml version="1.0" encoding="utf-8"?>
<ds:datastoreItem xmlns:ds="http://schemas.openxmlformats.org/officeDocument/2006/customXml" ds:itemID="{3193A7DE-1F66-4287-B9ED-D5955D4D1877}"/>
</file>

<file path=customXml/itemProps3.xml><?xml version="1.0" encoding="utf-8"?>
<ds:datastoreItem xmlns:ds="http://schemas.openxmlformats.org/officeDocument/2006/customXml" ds:itemID="{C13E8DD1-1B8F-4FD0-A2E6-9477C2BFD1FA}"/>
</file>

<file path=docProps/app.xml><?xml version="1.0" encoding="utf-8"?>
<Properties xmlns="http://schemas.openxmlformats.org/officeDocument/2006/extended-properties" xmlns:vt="http://schemas.openxmlformats.org/officeDocument/2006/docPropsVTypes">
  <Template>Animated_text_countdown</Template>
  <TotalTime>0</TotalTime>
  <Words>14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Animated_text_countdown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2010-12-14T06:04:10Z</dcterms:created>
  <dcterms:modified xsi:type="dcterms:W3CDTF">2012-01-19T09:08:46Z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</Properties>
</file>