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18:05.618" v="23" actId="790"/>
      <pc:docMkLst>
        <pc:docMk/>
      </pc:docMkLst>
      <pc:sldChg chg="modSp mod modNotes modNotesTx">
        <pc:chgData name="Fake Test User" userId="SID-0" providerId="Test" clId="FakeClientId" dt="2021-07-29T07:18:05.618" v="23" actId="790"/>
        <pc:sldMkLst>
          <pc:docMk/>
          <pc:sldMk cId="521040635" sldId="256"/>
        </pc:sldMkLst>
        <pc:spChg chg="mod">
          <ac:chgData name="Fake Test User" userId="SID-0" providerId="Test" clId="FakeClientId" dt="2021-07-29T07:14:08.139" v="0" actId="790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14:08.139" v="0" actId="790"/>
          <ac:spMkLst>
            <pc:docMk/>
            <pc:sldMk cId="52104063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16:41.513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7:14:24.451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7:14:24.451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7:14:24.451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7:14:24.451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7:14:24.451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14:51.810" v="3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7:14:51.810" v="3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4:51.810" v="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4:51.810" v="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4:51.810" v="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4:51.810" v="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00.310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7:15:00.310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00.310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00.310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00.310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00.310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05.90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7:15:05.90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05.90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05.90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05.90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05.90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15.982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15:15.982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20.982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7:15:20.982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20.982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20.982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20.982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25.763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7:15:25.763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25.763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25.763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35.467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5:35.467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6:41.513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7:16:41.513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6:41.513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6:41.513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6:41.513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6:41.513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46.779" v="13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7:15:46.779" v="13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46.779" v="13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46.779" v="13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46.779" v="1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46.779" v="1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53.638" v="1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7:15:53.638" v="14" actId="790"/>
            <ac:spMkLst>
              <pc:docMk/>
              <pc:sldMasterMk cId="0" sldId="2147483648"/>
              <pc:sldLayoutMk cId="0" sldId="2147483661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6:11.701" v="15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9T07:16:11.701" v="15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6:11.701" v="15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6:11.701" v="15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6:11.701" v="15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6:11.701" v="15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6:20.529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7:16:20.529" v="16" actId="790"/>
            <ac:spMkLst>
              <pc:docMk/>
              <pc:sldMasterMk cId="0" sldId="2147483648"/>
              <pc:sldLayoutMk cId="0" sldId="2147483663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6:27.045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6:27.045" v="17" actId="790"/>
            <ac:spMkLst>
              <pc:docMk/>
              <pc:sldMasterMk cId="0" sldId="2147483648"/>
              <pc:sldLayoutMk cId="0" sldId="2147483664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10.920" v="6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5:10.920" v="6" actId="79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5:30.748" v="1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15:30.748" v="1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16:34.810" v="1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7:16:34.810" v="18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16:34.810" v="1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16:34.810" v="1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16:34.810" v="1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16:34.810" v="18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C63CF53-A04F-4324-B8F3-603898E6C2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390B8B-7F45-4593-BEFD-268D1C90A6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BB9C8-6E77-4A8F-9606-467FFCF721F2}" type="datetime1">
              <a:rPr lang="fr-FR" smtClean="0"/>
              <a:t>29/07/2021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CDD245-987C-4359-A658-3DA45097B3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CBCDF2-BE48-4C1B-BFC2-03AD6BEC18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6B409-5106-4F1F-8031-C901B3E29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11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13680-9A30-4F2E-BDE2-EB3C5798AB7D}" type="datetime1">
              <a:rPr lang="fr-FR" smtClean="0"/>
              <a:pPr/>
              <a:t>29/07/2021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3AAB6-191F-4D19-84C0-DA3084F32F1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7753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E3AAB6-191F-4D19-84C0-DA3084F32F1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485940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0D1806-F9D1-44CF-A468-9A15DE56F693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Connecteur droit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Triangle isocè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 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Triangle isocèle 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Triangle isocè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328A7-C228-4034-92FC-46B4535AAFDF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458244-7163-4D63-8FC8-66A67CF36AC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Zone de texte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« </a:t>
            </a:r>
          </a:p>
        </p:txBody>
      </p:sp>
      <p:sp>
        <p:nvSpPr>
          <p:cNvPr id="22" name="Zone de texte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 »</a:t>
            </a:r>
            <a:endParaRPr lang="fr-FR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79335D-A164-45EB-A5C6-9AD4611F31FD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F8DD22-6F17-46F5-9801-9E949B30A210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4" name="Zone de texte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« </a:t>
            </a:r>
          </a:p>
        </p:txBody>
      </p:sp>
      <p:sp>
        <p:nvSpPr>
          <p:cNvPr id="25" name="Zone de texte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 »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3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696C81-F0DF-42F0-BECD-BD5A2CE1CBF0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B44952-936B-478E-AB15-22CC2D29E0FC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18053-A682-4CFF-AD1C-AC42E275530C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85B62-5C8C-4554-9CB5-6C1D73673B4D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893B86-64C4-4754-82D7-28E1DE7A6228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C7094-4696-4AA3-B06F-291805E368B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CE7F69-62F5-4164-85ED-8FAE19146857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8B7EC5-B234-49A7-9B9B-78FA06C0DF86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8A44E4-E5AC-43F8-AB35-1C6174136A8C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41328C-4429-4791-8049-5B753223245E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D14F7-5B61-4F82-828F-5ADBB7119AC1}" type="datetime1">
              <a:rPr lang="fr-FR" noProof="0" smtClean="0"/>
              <a:t>29/07/2021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angle isocèle 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 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Triangle isocè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angle isocè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3F62E03-F464-4FE6-B2B3-E3E3846CD785}" type="datetime1">
              <a:rPr lang="fr-FR" noProof="0" smtClean="0"/>
              <a:t>29/07/2021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2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5</ap:TotalTime>
  <ap:Words>1</ap:Words>
  <ap:PresentationFormat>Grand écran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Trebuchet MS</vt:lpstr>
      <vt:lpstr>Wingdings 3</vt:lpstr>
      <vt:lpstr>Facette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2014-09-12T02:18:09Z</dcterms:created>
  <dcterms:modified xsi:type="dcterms:W3CDTF">2021-07-29T07:18:35Z</dcterms:modified>
</cp:coreProperties>
</file>