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513" autoAdjust="0"/>
  </p:normalViewPr>
  <p:slideViewPr>
    <p:cSldViewPr snapToGrid="0">
      <p:cViewPr varScale="1">
        <p:scale>
          <a:sx n="116" d="100"/>
          <a:sy n="116" d="100"/>
        </p:scale>
        <p:origin x="1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02:14:24.002" v="20" actId="790"/>
      <pc:docMkLst>
        <pc:docMk/>
      </pc:docMkLst>
      <pc:sldChg chg="modSp mod modNotes modNotesTx">
        <pc:chgData name="Fake Test User" userId="SID-0" providerId="Test" clId="FakeClientId" dt="2021-08-24T02:14:24.002" v="20" actId="790"/>
        <pc:sldMkLst>
          <pc:docMk/>
          <pc:sldMk cId="2929381990" sldId="256"/>
        </pc:sldMkLst>
        <pc:spChg chg="mod">
          <ac:chgData name="Fake Test User" userId="SID-0" providerId="Test" clId="FakeClientId" dt="2021-08-24T02:10:57.224" v="0" actId="790"/>
          <ac:spMkLst>
            <pc:docMk/>
            <pc:sldMk cId="292938199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2:10:57.224" v="0" actId="790"/>
          <ac:spMkLst>
            <pc:docMk/>
            <pc:sldMk cId="292938199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2:13:13.247" v="16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2:11:25.725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2:11:25.725" v="3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2:11:25.725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2:11:25.725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2:11:25.725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2:11:43.258" v="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2:11:43.258" v="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1:43.258" v="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1:43.258" v="4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1:43.258" v="4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1:43.258" v="4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15.885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2:12:15.885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2:15.885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15.885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15.885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2:15.885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33.120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2:12:33.120" v="9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38.652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2:12:38.652" v="10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48.465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2:12:48.465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2:48.465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48.465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48.465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53.574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2:12:53.574" v="12" actId="790"/>
            <ac:spMkLst>
              <pc:docMk/>
              <pc:sldMasterMk cId="0" sldId="2147483648"/>
              <pc:sldLayoutMk cId="0" sldId="21474836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2:12:53.574" v="12" actId="790"/>
            <ac:spMkLst>
              <pc:docMk/>
              <pc:sldMasterMk cId="0" sldId="2147483648"/>
              <pc:sldLayoutMk cId="0" sldId="21474836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2:12:53.574" v="12" actId="790"/>
            <ac:spMkLst>
              <pc:docMk/>
              <pc:sldMasterMk cId="0" sldId="2147483648"/>
              <pc:sldLayoutMk cId="0" sldId="21474836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58.887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2:12:58.887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3:04.122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2:13:04.122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3:08.982" v="15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2:13:08.982" v="15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3:08.982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3:08.982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3:08.982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3:08.982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3:13.247" v="16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2:13:13.247" v="16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3:13.247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3:13.247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3:13.247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3:13.247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2:12:04.634" v="6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2:12:04.634" v="6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2:12:04.634" v="6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2:12:04.634" v="6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2:12:04.634" v="6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2:12:04.634" v="6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69EBB80-A32C-41E3-B932-1136497EC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1695A02-8935-4CE1-82C3-DE5BE7C6B6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E6700-95A1-45C0-B7DD-145FB1DCD4EF}" type="datetime1">
              <a:rPr lang="fr-FR" smtClean="0"/>
              <a:t>24/08/2021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1D40B7-2F8D-456C-997E-94C30C17C7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6D3E1D-3EF5-4BCD-A3F7-BE3BE7AA85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0B52-5F88-4E91-AD2C-BAD8DDC51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0703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842FF-EC31-416C-BF97-E6243EABEE71}" type="datetime1">
              <a:rPr lang="fr-FR" smtClean="0"/>
              <a:pPr/>
              <a:t>24/08/2021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A1ED8-A427-489F-AB8C-871DE26C5636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164852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7A1ED8-A427-489F-AB8C-871DE26C563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322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rtlCol="0"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0D0DC9-9D9F-48F5-B94B-A8A74F860467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9" name="Connecteur droit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B76D71-97FC-417A-BD7C-25F52493FAD9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9814B2-0454-480B-A5B8-BD3EA8A09161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marL="0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1A241F-72CD-4E91-B8E0-2BB78DFFB6F2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113E31D-E2AB-40D1-8B51-AFA5AFEF393A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rtlCol="0"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97280" y="4453128"/>
            <a:ext cx="10058400" cy="114300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31D5EBE-36CB-4398-9FB7-275E313AED94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9" name="Connecteur droit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97279" y="1845734"/>
            <a:ext cx="493776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217920" y="1845735"/>
            <a:ext cx="493776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A362209-6F80-49BE-B9E6-F2CC5F3E2C9C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9728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97280" y="2582334"/>
            <a:ext cx="4937760" cy="3378200"/>
          </a:xfrm>
        </p:spPr>
        <p:txBody>
          <a:bodyPr rtlCol="0"/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217920" y="1846052"/>
            <a:ext cx="4937760" cy="736282"/>
          </a:xfrm>
        </p:spPr>
        <p:txBody>
          <a:bodyPr lIns="91440" rIns="91440" rtlCol="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217920" y="2582334"/>
            <a:ext cx="4937760" cy="337820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03A28F-234C-4202-93AC-3357A4AF17A1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EFB6B0-B80D-4EAF-BD09-E933986E8280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BE0A22-1C9C-4F27-B478-09B07CE7357D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rtlCol="0"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800600" y="731520"/>
            <a:ext cx="6492240" cy="525780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2926080"/>
            <a:ext cx="3200400" cy="3379124"/>
          </a:xfrm>
        </p:spPr>
        <p:txBody>
          <a:bodyPr lIns="91440" rIns="91440" rtlCol="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fld id="{5F649297-A076-4EF4-A307-00D58D2DD851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 rtlCol="0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rtlCol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5" y="0"/>
            <a:ext cx="12191985" cy="4915076"/>
          </a:xfrm>
          <a:solidFill>
            <a:schemeClr val="accent3"/>
          </a:solidFill>
        </p:spPr>
        <p:txBody>
          <a:bodyPr lIns="457200" tIns="457200" rtlCol="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FEAD9D-E655-4230-A5E4-1772A0FCE97D}" type="datetime1">
              <a:rPr lang="fr-FR" noProof="0" smtClean="0"/>
              <a:t>24/08/2021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fr-FR" noProof="0" dirty="0"/>
              <a:t>Modifiez les styles du texte</a:t>
            </a:r>
          </a:p>
          <a:p>
            <a:pPr lvl="1" rtl="0"/>
            <a:r>
              <a:rPr lang="fr-FR" noProof="0" dirty="0"/>
              <a:t>Deuxième niveau</a:t>
            </a:r>
          </a:p>
          <a:p>
            <a:pPr lvl="2" rtl="0"/>
            <a:r>
              <a:rPr lang="fr-FR" noProof="0" dirty="0"/>
              <a:t>Troisième niveau</a:t>
            </a:r>
          </a:p>
          <a:p>
            <a:pPr lvl="3" rtl="0"/>
            <a:r>
              <a:rPr lang="fr-FR" noProof="0" dirty="0"/>
              <a:t>Quatrième niveau</a:t>
            </a:r>
          </a:p>
          <a:p>
            <a:pPr lvl="4" rtl="0"/>
            <a:r>
              <a:rPr lang="fr-FR" noProof="0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EE82FEA3-2811-4E5B-A846-EDB9A40B2466}" type="datetime1">
              <a:rPr lang="fr-FR" noProof="0" smtClean="0"/>
              <a:t>24/08/2021</a:t>
            </a:fld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fr-FR" noProof="0" smtClean="0"/>
              <a:pPr/>
              <a:t>‹N°›</a:t>
            </a:fld>
            <a:endParaRPr lang="fr-FR" noProof="0"/>
          </a:p>
        </p:txBody>
      </p:sp>
      <p:cxnSp>
        <p:nvCxnSpPr>
          <p:cNvPr id="10" name="Connecteur droit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381990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1</Words>
  <PresentationFormat>Grand écran</PresentationFormat>
  <Paragraphs>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Rétrospective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2014-09-12T02:11:56Z</dcterms:created>
  <dcterms:modified xsi:type="dcterms:W3CDTF">2021-08-24T02:14:30Z</dcterms:modified>
</cp:coreProperties>
</file>