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513" autoAdjust="0"/>
  </p:normalViewPr>
  <p:slideViewPr>
    <p:cSldViewPr snapToGrid="0">
      <p:cViewPr varScale="1">
        <p:scale>
          <a:sx n="116" d="100"/>
          <a:sy n="116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3:10:36.837" v="22" actId="790"/>
      <pc:docMkLst>
        <pc:docMk/>
      </pc:docMkLst>
      <pc:sldChg chg="modSp mod modNotes modNotesTx">
        <pc:chgData name="Fake Test User" userId="SID-0" providerId="Test" clId="FakeClientId" dt="2021-07-27T03:10:36.837" v="22" actId="790"/>
        <pc:sldMkLst>
          <pc:docMk/>
          <pc:sldMk cId="3622625124" sldId="256"/>
        </pc:sldMkLst>
        <pc:spChg chg="mod">
          <ac:chgData name="Fake Test User" userId="SID-0" providerId="Test" clId="FakeClientId" dt="2021-07-27T03:07:30.880" v="0" actId="790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3:07:30.880" v="0" actId="790"/>
          <ac:spMkLst>
            <pc:docMk/>
            <pc:sldMk cId="362262512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3:09:57.149" v="1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7T03:07:50.990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03:07:50.990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03:07:50.990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03:07:50.990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03:07:50.990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7T03:08:12.194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03:08:12.194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8:12.194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8:12.194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8:12.194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8:12.194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8:21.225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03:08:21.225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8:21.225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8:21.225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8:21.225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8:21.225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8:26.444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03:08:26.444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8:26.444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8:26.444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8:26.444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8:26.444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8:34.788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03:08:34.788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8:34.788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8:34.788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8:34.788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8:34.788" v="6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3:08:34.788" v="6" actId="790"/>
            <ac:spMkLst>
              <pc:docMk/>
              <pc:sldMasterMk cId="0" sldId="2147483648"/>
              <pc:sldLayoutMk cId="0" sldId="2147483652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8:39.538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03:08:39.538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8:39.538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8:39.538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8:39.538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8:39.538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08:39.538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3:08:39.538" v="7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7T03:08:39.538" v="7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8:48.616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03:08:48.616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8:48.616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8:48.616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8:48.616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8:54.023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03:08:54.023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8:54.023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8:54.023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8:58.820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03:08:58.820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8:58.820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8:58.820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8:58.820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8:58.820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8:58.820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9:10.789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7T03:09:10.789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9:10.789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9:10.789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9:10.789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9:10.789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9:10.789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9:52.727" v="1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03:09:52.727" v="1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9:52.727" v="1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9:52.727" v="1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9:52.727" v="1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9:52.727" v="1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9:57.149" v="1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03:09:57.149" v="1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9:57.149" v="1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9:57.149" v="1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9:57.149" v="1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9:57.149" v="1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9:16.461" v="1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7T03:09:16.461" v="1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9:16.461" v="12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9:16.461" v="1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9:16.461" v="1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9:16.461" v="1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9:25.195" v="13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7T03:09:25.195" v="13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9:25.195" v="13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09:25.195" v="13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9:25.195" v="13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9:25.195" v="13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9:25.195" v="13" actId="790"/>
            <ac:spMkLst>
              <pc:docMk/>
              <pc:sldMasterMk cId="0" sldId="2147483648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7T03:09:25.195" v="13" actId="790"/>
            <ac:spMkLst>
              <pc:docMk/>
              <pc:sldMasterMk cId="0" sldId="2147483648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7T03:09:25.195" v="13" actId="790"/>
            <ac:spMkLst>
              <pc:docMk/>
              <pc:sldMasterMk cId="0" sldId="2147483648"/>
              <pc:sldLayoutMk cId="0" sldId="2147483661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9:30.898" v="14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27T03:09:30.898" v="14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9:30.898" v="14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9:30.898" v="14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9:30.898" v="14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9:30.898" v="14" actId="790"/>
            <ac:spMkLst>
              <pc:docMk/>
              <pc:sldMasterMk cId="0" sldId="2147483648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9:40.852" v="15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7T03:09:40.852" v="15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9:40.852" v="15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9:40.852" v="15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9:40.852" v="15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09:40.852" v="15" actId="790"/>
            <ac:spMkLst>
              <pc:docMk/>
              <pc:sldMasterMk cId="0" sldId="2147483648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7T03:09:40.852" v="15" actId="790"/>
            <ac:spMkLst>
              <pc:docMk/>
              <pc:sldMasterMk cId="0" sldId="2147483648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7T03:09:40.852" v="15" actId="790"/>
            <ac:spMkLst>
              <pc:docMk/>
              <pc:sldMasterMk cId="0" sldId="2147483648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7-27T03:09:40.852" v="15" actId="790"/>
            <ac:spMkLst>
              <pc:docMk/>
              <pc:sldMasterMk cId="0" sldId="2147483648"/>
              <pc:sldLayoutMk cId="0" sldId="2147483663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09:45.602" v="16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7T03:09:45.602" v="16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09:45.602" v="16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09:45.602" v="16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09:45.602" v="16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09:45.602" v="16" actId="790"/>
            <ac:spMkLst>
              <pc:docMk/>
              <pc:sldMasterMk cId="0" sldId="2147483648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09:45.602" v="16" actId="790"/>
            <ac:spMkLst>
              <pc:docMk/>
              <pc:sldMasterMk cId="0" sldId="2147483648"/>
              <pc:sldLayoutMk cId="0" sldId="2147483664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0F96750-6691-4B06-BD44-CDFE68B044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0EE2DB-9C59-439C-9531-E7DDA26CAD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34316-1F3C-4DEE-AA37-9AAFFC81838C}" type="datetime1">
              <a:rPr lang="fr-FR" smtClean="0"/>
              <a:t>27/07/2021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0804D8-8921-4A16-987E-CFEDD56849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61FDAA-B17D-4601-B211-1BBB646DA1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88731-49A5-4F46-81D6-F6B8B6E396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606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D26C2-FE23-42DC-8674-3B7AC51B4B99}" type="datetime1">
              <a:rPr lang="fr-FR" smtClean="0"/>
              <a:pPr/>
              <a:t>27/07/2021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207BB-0D06-4FF0-AFBF-2EBC6863C65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662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E207BB-0D06-4FF0-AFBF-2EBC6863C65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857548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80FB09-8A0E-4111-B507-A0D5C00EE23F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A3F83E-1B73-4B30-A7A8-9E2A0F441D9E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Forme libre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13CBAF-0C1D-489C-B665-968CE1AFCB2B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11" name="Forme libre 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4" name="Zone de texte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04F168-C677-4485-BB74-CD7665FA464B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Carte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21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F8E9A5-5AD6-4825-98B9-8963511E6A01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11" name="Forme libre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7" name="Zone de texte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Zone de texte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21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759E0E-FBA5-460B-8EE3-E3C534D3D2F2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6C692F-F944-477F-9E57-21DB5B685047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8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2B4BEF-7444-4D3E-A56C-F52C61E85C8E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8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833259-F956-4125-82B3-4554BE130C40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8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BB7F42-8BA4-4DA4-A706-1D949247735A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BB7664-DE18-4869-9612-F114E868CECC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10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E2481A-259B-48CD-9F67-3DDB23319E12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12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90204B-536B-48A2-85BF-757AD8E22224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39892-9786-4A91-BE95-1C9614D61163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A23F89-E16D-446A-8CFD-6E15EB60C1B4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53EA57-EE76-4D14-8703-DD9B423C354C}" type="datetime1">
              <a:rPr lang="fr-FR" noProof="0" smtClean="0"/>
              <a:t>27/07/2021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Forme libre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orme libre 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orme libre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orme libre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orme libre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orme libre 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orme libre 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orme libre 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orme libre 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orme libre 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orme libre 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orme libre 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orme libre 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e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orme libre 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orme libre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orme libre 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orme libre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orme libre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orme libre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orme libre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orme libre 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orme libre 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orme libre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orme libre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orme libre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202DFE8-C84C-43F5-AFCE-4B37D728C46B}" type="datetime1">
              <a:rPr lang="fr-FR" noProof="0" smtClean="0"/>
              <a:t>27/07/2021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2.xml><?xml version="1.0" encoding="utf-8"?>
<a:theme xmlns:a="http://schemas.openxmlformats.org/drawingml/2006/main" name="Volute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Wisp</ap:Template>
  <ap:TotalTime>3</ap:TotalTime>
  <ap:Words>1</ap:Words>
  <ap:PresentationFormat>Grand écran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Volute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2014-09-12T02:13:59Z</dcterms:created>
  <dcterms:modified xsi:type="dcterms:W3CDTF">2021-07-27T03:10:44Z</dcterms:modified>
</cp:coreProperties>
</file>