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6513" autoAdjust="0"/>
  </p:normalViewPr>
  <p:slideViewPr>
    <p:cSldViewPr snapToGrid="0">
      <p:cViewPr varScale="1">
        <p:scale>
          <a:sx n="116" d="100"/>
          <a:sy n="116" d="100"/>
        </p:scale>
        <p:origin x="1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774" y="10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7-27T02:57:34.464" v="18" actId="790"/>
      <pc:docMkLst>
        <pc:docMk/>
      </pc:docMkLst>
      <pc:sldChg chg="modSp mod modNotes modNotesTx">
        <pc:chgData name="Fake Test User" userId="SID-0" providerId="Test" clId="FakeClientId" dt="2021-07-27T02:57:34.464" v="18" actId="790"/>
        <pc:sldMkLst>
          <pc:docMk/>
          <pc:sldMk cId="690163300" sldId="256"/>
        </pc:sldMkLst>
        <pc:spChg chg="mod">
          <ac:chgData name="Fake Test User" userId="SID-0" providerId="Test" clId="FakeClientId" dt="2021-07-27T02:55:17.241" v="0" actId="790"/>
          <ac:spMkLst>
            <pc:docMk/>
            <pc:sldMk cId="690163300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7T02:55:17.241" v="0" actId="790"/>
          <ac:spMkLst>
            <pc:docMk/>
            <pc:sldMk cId="690163300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7T02:56:49.900" v="13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7-27T02:55:35.476" v="2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7-27T02:55:35.476" v="2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7-27T02:55:35.476" v="2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7-27T02:55:35.476" v="2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7-27T02:55:35.476" v="2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7-27T02:55:55.992" v="3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7-27T02:55:55.992" v="3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2:55:55.992" v="3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2:55:55.992" v="3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2:55:55.992" v="3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2:55:55.992" v="3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2:56:01.305" v="4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7-27T02:56:01.305" v="4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2:56:01.305" v="4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2:56:01.305" v="4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2:56:01.305" v="4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2:56:01.305" v="4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2:56:05.977" v="5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7-27T02:56:05.977" v="5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2:56:05.977" v="5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2:56:05.977" v="5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2:56:05.977" v="5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2:56:05.977" v="5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2:56:10.852" v="6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7-27T02:56:10.852" v="6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2:56:10.852" v="6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2:56:10.852" v="6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2:56:10.852" v="6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2:56:10.852" v="6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2:56:10.852" v="6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2:56:14.915" v="7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7-27T02:56:14.915" v="7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2:56:14.915" v="7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2:56:14.915" v="7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2:56:14.915" v="7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2:56:14.915" v="7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2:56:14.915" v="7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2:56:14.915" v="7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mod">
            <ac:chgData name="Fake Test User" userId="SID-0" providerId="Test" clId="FakeClientId" dt="2021-07-27T02:56:14.915" v="7" actId="790"/>
            <ac:spMkLst>
              <pc:docMk/>
              <pc:sldMasterMk cId="0" sldId="2147483648"/>
              <pc:sldLayoutMk cId="0" sldId="2147483653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2:56:23.165" v="8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7-27T02:56:23.165" v="8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2:56:23.165" v="8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2:56:23.165" v="8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2:56:23.165" v="8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2:56:27.931" v="9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7-27T02:56:27.931" v="9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2:56:27.931" v="9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2:56:27.931" v="9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2:56:33.884" v="10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7-27T02:56:33.884" v="10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2:56:33.884" v="10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2:56:33.884" v="10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2:56:33.884" v="10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2:56:33.884" v="10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2:56:33.884" v="10" actId="790"/>
            <ac:spMkLst>
              <pc:docMk/>
              <pc:sldMasterMk cId="0" sldId="2147483648"/>
              <pc:sldLayoutMk cId="0" sldId="2147483656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2:56:45.244" v="12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7-27T02:56:45.244" v="12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2:56:45.244" v="12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2:56:45.244" v="12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2:56:45.244" v="12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2:56:45.244" v="12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2:56:49.900" v="13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7-27T02:56:49.900" v="13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2:56:49.900" v="13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2:56:49.900" v="13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2:56:49.900" v="13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2:56:49.900" v="13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2:56:40.259" v="11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7-27T02:56:40.259" v="11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2:56:40.259" v="11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2:56:40.259" v="11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2:56:40.259" v="11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2:56:40.259" v="11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2:56:40.259" v="11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A2B891B6-F817-4C08-B2F2-5D91075A27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606DC4D-11F3-4084-9940-8F4126F2DE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10C19-EEFF-40B8-89D9-24CCCBAF5210}" type="datetime1">
              <a:rPr lang="fr-FR" smtClean="0"/>
              <a:t>27/07/2021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674C454-8A6A-49FA-B340-280BDE11AB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52F6AF8-304A-44E1-B362-71C17E2A024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8A0889-2A0C-4146-BAB6-8690B948A9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6186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noProof="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66E13-FD1D-4899-B973-6558A9EC4C11}" type="datetime1">
              <a:rPr lang="fr-FR" smtClean="0"/>
              <a:pPr/>
              <a:t>27/07/2021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noProof="0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/>
              <a:t>Modifiez les styles du texte</a:t>
            </a:r>
          </a:p>
          <a:p>
            <a:pPr lvl="1"/>
            <a:r>
              <a:rPr lang="fr-FR" noProof="0"/>
              <a:t>Deuxième </a:t>
            </a:r>
            <a:r>
              <a:rPr lang="fr-FR" noProof="0" dirty="0"/>
              <a:t>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noProof="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20E66-A40E-44E5-B4A5-C1F113CA87DB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5313517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220E66-A40E-44E5-B4A5-C1F113CA87D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8892896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520674-2896-490B-93C6-4DF439D602AF}" type="datetime1">
              <a:rPr lang="fr-FR" noProof="0" smtClean="0"/>
              <a:t>27/07/2021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e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fld id="{443BEC1F-D54F-4907-8B96-1040EF622231}" type="datetime1">
              <a:rPr lang="fr-FR" noProof="0" smtClean="0"/>
              <a:t>27/07/2021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 smtClean="0"/>
              <a:t>‹N°›</a:t>
            </a:fld>
            <a:endParaRPr lang="fr-FR" noProof="0"/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>
          <a:xfrm>
            <a:off x="990601" y="762000"/>
            <a:ext cx="7581900" cy="5410200"/>
          </a:xfrm>
        </p:spPr>
        <p:txBody>
          <a:bodyPr vert="eaVert"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DD888A-B863-40BE-8763-B03137E12003}" type="datetime1">
              <a:rPr lang="fr-FR" noProof="0" smtClean="0"/>
              <a:t>27/07/2021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 smtClean="0"/>
              <a:t>‹N°›</a:t>
            </a:fld>
            <a:endParaRPr lang="fr-FR" noProof="0"/>
          </a:p>
        </p:txBody>
      </p:sp>
      <p:cxnSp>
        <p:nvCxnSpPr>
          <p:cNvPr id="7" name="Connecteur droit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C3A33BF-A829-4997-80FF-E9CD87D44A5E}" type="datetime1">
              <a:rPr lang="fr-FR" noProof="0" smtClean="0"/>
              <a:t>27/07/2021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e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b="0" spc="200" baseline="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7B22B7-BE89-4946-B6C9-5FD4B557A1DB}" type="datetime1">
              <a:rPr lang="fr-FR" noProof="0" smtClean="0"/>
              <a:t>27/07/2021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 smtClean="0"/>
              <a:t>‹N°›</a:t>
            </a:fld>
            <a:endParaRPr lang="fr-FR" noProof="0"/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1024127" y="2286000"/>
            <a:ext cx="4754880" cy="4023360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5989320" y="2286000"/>
            <a:ext cx="4754880" cy="4023360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CEF584-8EED-4DDD-BEB3-57157DB7AD50}" type="datetime1">
              <a:rPr lang="fr-FR" noProof="0" smtClean="0"/>
              <a:t>27/07/2021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02412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1024128" y="2967788"/>
            <a:ext cx="4754880" cy="3341572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599088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 noProof="0"/>
              <a:t>Modifiez les styles du texte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5990888" y="2967788"/>
            <a:ext cx="4754880" cy="3341572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CB6861-0951-48A5-8B8A-68C0287E66A7}" type="datetime1">
              <a:rPr lang="fr-FR" noProof="0" smtClean="0"/>
              <a:t>27/07/2021</a:t>
            </a:fld>
            <a:endParaRPr lang="fr-FR" noProof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893114-2880-4DAC-BE69-13E9B6101A58}" type="datetime1">
              <a:rPr lang="fr-FR" noProof="0" smtClean="0"/>
              <a:t>27/07/2021</a:t>
            </a:fld>
            <a:endParaRPr lang="fr-FR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72B0670-A7EE-4769-B80D-18B543589634}" type="datetime1">
              <a:rPr lang="fr-FR" noProof="0" smtClean="0"/>
              <a:t>27/07/2021</a:t>
            </a:fld>
            <a:endParaRPr lang="fr-FR" noProof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 rtlCol="0"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715000" y="822960"/>
            <a:ext cx="5678424" cy="518464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024128" y="2257506"/>
            <a:ext cx="4389120" cy="3762294"/>
          </a:xfrm>
        </p:spPr>
        <p:txBody>
          <a:bodyPr lIns="91440" rIns="91440" rtlCol="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2A3770-C807-46BF-A4B3-27E4F0B2F62E}" type="datetime1">
              <a:rPr lang="fr-FR" noProof="0" smtClean="0"/>
              <a:t>27/07/2021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’imag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610600" y="4960138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82C6DF-262C-4B57-BE66-3BCB970A36A7}" type="datetime1">
              <a:rPr lang="fr-FR" noProof="0" smtClean="0"/>
              <a:t>27/07/2021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67E5644-1E61-4311-A31E-84CB9C7AA8A9}" type="slidenum">
              <a:rPr lang="fr-FR" noProof="0" smtClean="0"/>
              <a:t>‹N°›</a:t>
            </a:fld>
            <a:endParaRPr lang="fr-FR" noProof="0"/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A1073BEC-1509-463C-A438-877CC22ADDC4}" type="datetime1">
              <a:rPr lang="fr-FR" noProof="0" smtClean="0"/>
              <a:t>27/07/2021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4FAB73BC-B049-4115-A692-8D63A059BFB8}" type="slidenum">
              <a:rPr lang="fr-FR" noProof="0" smtClean="0"/>
              <a:pPr/>
              <a:t>‹N°›</a:t>
            </a:fld>
            <a:endParaRPr lang="fr-FR" noProof="0"/>
          </a:p>
        </p:txBody>
      </p:sp>
      <p:cxnSp>
        <p:nvCxnSpPr>
          <p:cNvPr id="7" name="Connecteur droit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0163300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Inté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Integral</ap:Template>
  <ap:TotalTime>2</ap:TotalTime>
  <ap:Words>1</ap:Words>
  <ap:PresentationFormat>Grand écran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ap:HeadingPairs>
  <ap:TitlesOfParts>
    <vt:vector baseType="lpstr" size="6">
      <vt:lpstr>Calibri</vt:lpstr>
      <vt:lpstr>Tw Cen MT</vt:lpstr>
      <vt:lpstr>Tw Cen MT Condensed</vt:lpstr>
      <vt:lpstr>Wingdings 3</vt:lpstr>
      <vt:lpstr>Intégral</vt:lpstr>
      <vt:lpstr>Présentation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2014-09-12T02:18:28Z</dcterms:created>
  <dcterms:modified xsi:type="dcterms:W3CDTF">2021-07-27T02:57:41Z</dcterms:modified>
</cp:coreProperties>
</file>