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12:28.967" v="19" actId="790"/>
      <pc:docMkLst>
        <pc:docMk/>
      </pc:docMkLst>
      <pc:sldChg chg="modSp mod modNotes modNotesTx">
        <pc:chgData name="Fake Test User" userId="SID-0" providerId="Test" clId="FakeClientId" dt="2021-07-29T07:12:28.967" v="19" actId="790"/>
        <pc:sldMkLst>
          <pc:docMk/>
          <pc:sldMk cId="1627197603" sldId="256"/>
        </pc:sldMkLst>
        <pc:spChg chg="mod">
          <ac:chgData name="Fake Test User" userId="SID-0" providerId="Test" clId="FakeClientId" dt="2021-07-29T07:09:30.952" v="0" actId="790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09:30.952" v="0" actId="790"/>
          <ac:spMkLst>
            <pc:docMk/>
            <pc:sldMk cId="16271976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7:11:15.592" v="14" actId="790"/>
        <pc:sldMasterMkLst>
          <pc:docMk/>
          <pc:sldMasterMk cId="0" sldId="2147483768"/>
        </pc:sldMasterMkLst>
        <pc:spChg chg="mod">
          <ac:chgData name="Fake Test User" userId="SID-0" providerId="Test" clId="FakeClientId" dt="2021-07-29T07:09:52.405" v="2" actId="790"/>
          <ac:spMkLst>
            <pc:docMk/>
            <pc:sldMasterMk cId="0" sldId="2147483768"/>
            <ac:spMk id="2" creationId="{00000000-0000-0000-0000-000000000000}"/>
          </ac:spMkLst>
        </pc:spChg>
        <pc:spChg chg="mod">
          <ac:chgData name="Fake Test User" userId="SID-0" providerId="Test" clId="FakeClientId" dt="2021-07-29T07:09:52.405" v="2" actId="790"/>
          <ac:spMkLst>
            <pc:docMk/>
            <pc:sldMasterMk cId="0" sldId="2147483768"/>
            <ac:spMk id="3" creationId="{00000000-0000-0000-0000-000000000000}"/>
          </ac:spMkLst>
        </pc:spChg>
        <pc:spChg chg="mod">
          <ac:chgData name="Fake Test User" userId="SID-0" providerId="Test" clId="FakeClientId" dt="2021-07-29T07:09:52.405" v="2" actId="790"/>
          <ac:spMkLst>
            <pc:docMk/>
            <pc:sldMasterMk cId="0" sldId="2147483768"/>
            <ac:spMk id="4" creationId="{00000000-0000-0000-0000-000000000000}"/>
          </ac:spMkLst>
        </pc:spChg>
        <pc:spChg chg="mod">
          <ac:chgData name="Fake Test User" userId="SID-0" providerId="Test" clId="FakeClientId" dt="2021-07-29T07:09:52.405" v="2" actId="790"/>
          <ac:spMkLst>
            <pc:docMk/>
            <pc:sldMasterMk cId="0" sldId="2147483768"/>
            <ac:spMk id="5" creationId="{00000000-0000-0000-0000-000000000000}"/>
          </ac:spMkLst>
        </pc:spChg>
        <pc:spChg chg="mod">
          <ac:chgData name="Fake Test User" userId="SID-0" providerId="Test" clId="FakeClientId" dt="2021-07-29T07:09:52.405" v="2" actId="790"/>
          <ac:spMkLst>
            <pc:docMk/>
            <pc:sldMasterMk cId="0" sldId="214748376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7:10:12.592" v="3" actId="790"/>
          <pc:sldLayoutMkLst>
            <pc:docMk/>
            <pc:sldMasterMk cId="0" sldId="2147483768"/>
            <pc:sldLayoutMk cId="0" sldId="2147483769"/>
          </pc:sldLayoutMkLst>
          <pc:spChg chg="mod">
            <ac:chgData name="Fake Test User" userId="SID-0" providerId="Test" clId="FakeClientId" dt="2021-07-29T07:10:12.592" v="3" actId="790"/>
            <ac:spMkLst>
              <pc:docMk/>
              <pc:sldMasterMk cId="0" sldId="2147483768"/>
              <pc:sldLayoutMk cId="0" sldId="21474837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0:12.592" v="3" actId="790"/>
            <ac:spMkLst>
              <pc:docMk/>
              <pc:sldMasterMk cId="0" sldId="2147483768"/>
              <pc:sldLayoutMk cId="0" sldId="21474837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12.592" v="3" actId="790"/>
            <ac:spMkLst>
              <pc:docMk/>
              <pc:sldMasterMk cId="0" sldId="2147483768"/>
              <pc:sldLayoutMk cId="0" sldId="2147483769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7:10:12.592" v="3" actId="790"/>
            <ac:spMkLst>
              <pc:docMk/>
              <pc:sldMasterMk cId="0" sldId="2147483768"/>
              <pc:sldLayoutMk cId="0" sldId="2147483769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7:10:12.592" v="3" actId="790"/>
            <ac:spMkLst>
              <pc:docMk/>
              <pc:sldMasterMk cId="0" sldId="2147483768"/>
              <pc:sldLayoutMk cId="0" sldId="21474837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0:17.374" v="4" actId="790"/>
          <pc:sldLayoutMkLst>
            <pc:docMk/>
            <pc:sldMasterMk cId="0" sldId="2147483768"/>
            <pc:sldLayoutMk cId="0" sldId="2147483770"/>
          </pc:sldLayoutMkLst>
          <pc:spChg chg="mod">
            <ac:chgData name="Fake Test User" userId="SID-0" providerId="Test" clId="FakeClientId" dt="2021-07-29T07:10:17.374" v="4" actId="790"/>
            <ac:spMkLst>
              <pc:docMk/>
              <pc:sldMasterMk cId="0" sldId="2147483768"/>
              <pc:sldLayoutMk cId="0" sldId="21474837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0:17.374" v="4" actId="790"/>
            <ac:spMkLst>
              <pc:docMk/>
              <pc:sldMasterMk cId="0" sldId="2147483768"/>
              <pc:sldLayoutMk cId="0" sldId="21474837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17.374" v="4" actId="790"/>
            <ac:spMkLst>
              <pc:docMk/>
              <pc:sldMasterMk cId="0" sldId="2147483768"/>
              <pc:sldLayoutMk cId="0" sldId="214748377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10:17.374" v="4" actId="790"/>
            <ac:spMkLst>
              <pc:docMk/>
              <pc:sldMasterMk cId="0" sldId="2147483768"/>
              <pc:sldLayoutMk cId="0" sldId="214748377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10:17.374" v="4" actId="790"/>
            <ac:spMkLst>
              <pc:docMk/>
              <pc:sldMasterMk cId="0" sldId="2147483768"/>
              <pc:sldLayoutMk cId="0" sldId="214748377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0:22.702" v="5" actId="790"/>
          <pc:sldLayoutMkLst>
            <pc:docMk/>
            <pc:sldMasterMk cId="0" sldId="2147483768"/>
            <pc:sldLayoutMk cId="0" sldId="2147483771"/>
          </pc:sldLayoutMkLst>
          <pc:spChg chg="mod">
            <ac:chgData name="Fake Test User" userId="SID-0" providerId="Test" clId="FakeClientId" dt="2021-07-29T07:10:22.702" v="5" actId="790"/>
            <ac:spMkLst>
              <pc:docMk/>
              <pc:sldMasterMk cId="0" sldId="2147483768"/>
              <pc:sldLayoutMk cId="0" sldId="21474837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0:22.702" v="5" actId="790"/>
            <ac:spMkLst>
              <pc:docMk/>
              <pc:sldMasterMk cId="0" sldId="2147483768"/>
              <pc:sldLayoutMk cId="0" sldId="21474837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22.702" v="5" actId="790"/>
            <ac:spMkLst>
              <pc:docMk/>
              <pc:sldMasterMk cId="0" sldId="2147483768"/>
              <pc:sldLayoutMk cId="0" sldId="21474837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0:22.702" v="5" actId="790"/>
            <ac:spMkLst>
              <pc:docMk/>
              <pc:sldMasterMk cId="0" sldId="2147483768"/>
              <pc:sldLayoutMk cId="0" sldId="21474837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0:22.702" v="5" actId="790"/>
            <ac:spMkLst>
              <pc:docMk/>
              <pc:sldMasterMk cId="0" sldId="2147483768"/>
              <pc:sldLayoutMk cId="0" sldId="21474837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0:39.139" v="7" actId="790"/>
          <pc:sldLayoutMkLst>
            <pc:docMk/>
            <pc:sldMasterMk cId="0" sldId="2147483768"/>
            <pc:sldLayoutMk cId="0" sldId="2147483772"/>
          </pc:sldLayoutMkLst>
          <pc:spChg chg="mod">
            <ac:chgData name="Fake Test User" userId="SID-0" providerId="Test" clId="FakeClientId" dt="2021-07-29T07:10:39.139" v="7" actId="790"/>
            <ac:spMkLst>
              <pc:docMk/>
              <pc:sldMasterMk cId="0" sldId="2147483768"/>
              <pc:sldLayoutMk cId="0" sldId="214748377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39.139" v="7" actId="790"/>
            <ac:spMkLst>
              <pc:docMk/>
              <pc:sldMasterMk cId="0" sldId="2147483768"/>
              <pc:sldLayoutMk cId="0" sldId="214748377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0:39.139" v="7" actId="790"/>
            <ac:spMkLst>
              <pc:docMk/>
              <pc:sldMasterMk cId="0" sldId="2147483768"/>
              <pc:sldLayoutMk cId="0" sldId="214748377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0:39.139" v="7" actId="790"/>
            <ac:spMkLst>
              <pc:docMk/>
              <pc:sldMasterMk cId="0" sldId="2147483768"/>
              <pc:sldLayoutMk cId="0" sldId="214748377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0:39.139" v="7" actId="790"/>
            <ac:spMkLst>
              <pc:docMk/>
              <pc:sldMasterMk cId="0" sldId="2147483768"/>
              <pc:sldLayoutMk cId="0" sldId="214748377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10:39.139" v="7" actId="790"/>
            <ac:spMkLst>
              <pc:docMk/>
              <pc:sldMasterMk cId="0" sldId="2147483768"/>
              <pc:sldLayoutMk cId="0" sldId="214748377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0:44.717" v="8" actId="790"/>
          <pc:sldLayoutMkLst>
            <pc:docMk/>
            <pc:sldMasterMk cId="0" sldId="2147483768"/>
            <pc:sldLayoutMk cId="0" sldId="2147483773"/>
          </pc:sldLayoutMkLst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10:44.717" v="8" actId="790"/>
            <ac:spMkLst>
              <pc:docMk/>
              <pc:sldMasterMk cId="0" sldId="2147483768"/>
              <pc:sldLayoutMk cId="0" sldId="214748377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0:49.764" v="9" actId="790"/>
          <pc:sldLayoutMkLst>
            <pc:docMk/>
            <pc:sldMasterMk cId="0" sldId="2147483768"/>
            <pc:sldLayoutMk cId="0" sldId="2147483774"/>
          </pc:sldLayoutMkLst>
          <pc:spChg chg="mod">
            <ac:chgData name="Fake Test User" userId="SID-0" providerId="Test" clId="FakeClientId" dt="2021-07-29T07:10:49.764" v="9" actId="790"/>
            <ac:spMkLst>
              <pc:docMk/>
              <pc:sldMasterMk cId="0" sldId="2147483768"/>
              <pc:sldLayoutMk cId="0" sldId="214748377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0:49.764" v="9" actId="790"/>
            <ac:spMkLst>
              <pc:docMk/>
              <pc:sldMasterMk cId="0" sldId="2147483768"/>
              <pc:sldLayoutMk cId="0" sldId="214748377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49.764" v="9" actId="790"/>
            <ac:spMkLst>
              <pc:docMk/>
              <pc:sldMasterMk cId="0" sldId="2147483768"/>
              <pc:sldLayoutMk cId="0" sldId="214748377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0:49.764" v="9" actId="790"/>
            <ac:spMkLst>
              <pc:docMk/>
              <pc:sldMasterMk cId="0" sldId="2147483768"/>
              <pc:sldLayoutMk cId="0" sldId="214748377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0:56.717" v="10" actId="790"/>
          <pc:sldLayoutMkLst>
            <pc:docMk/>
            <pc:sldMasterMk cId="0" sldId="2147483768"/>
            <pc:sldLayoutMk cId="0" sldId="2147483775"/>
          </pc:sldLayoutMkLst>
          <pc:spChg chg="mod">
            <ac:chgData name="Fake Test User" userId="SID-0" providerId="Test" clId="FakeClientId" dt="2021-07-29T07:10:56.717" v="10" actId="790"/>
            <ac:spMkLst>
              <pc:docMk/>
              <pc:sldMasterMk cId="0" sldId="2147483768"/>
              <pc:sldLayoutMk cId="0" sldId="214748377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0:56.717" v="10" actId="790"/>
            <ac:spMkLst>
              <pc:docMk/>
              <pc:sldMasterMk cId="0" sldId="2147483768"/>
              <pc:sldLayoutMk cId="0" sldId="214748377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0:56.717" v="10" actId="790"/>
            <ac:spMkLst>
              <pc:docMk/>
              <pc:sldMasterMk cId="0" sldId="2147483768"/>
              <pc:sldLayoutMk cId="0" sldId="214748377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1:01.795" v="11" actId="790"/>
          <pc:sldLayoutMkLst>
            <pc:docMk/>
            <pc:sldMasterMk cId="0" sldId="2147483768"/>
            <pc:sldLayoutMk cId="0" sldId="2147483776"/>
          </pc:sldLayoutMkLst>
          <pc:spChg chg="mod">
            <ac:chgData name="Fake Test User" userId="SID-0" providerId="Test" clId="FakeClientId" dt="2021-07-29T07:11:01.795" v="11" actId="790"/>
            <ac:spMkLst>
              <pc:docMk/>
              <pc:sldMasterMk cId="0" sldId="2147483768"/>
              <pc:sldLayoutMk cId="0" sldId="214748377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1:01.795" v="11" actId="790"/>
            <ac:spMkLst>
              <pc:docMk/>
              <pc:sldMasterMk cId="0" sldId="2147483768"/>
              <pc:sldLayoutMk cId="0" sldId="214748377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1:01.795" v="11" actId="790"/>
            <ac:spMkLst>
              <pc:docMk/>
              <pc:sldMasterMk cId="0" sldId="2147483768"/>
              <pc:sldLayoutMk cId="0" sldId="214748377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1:01.795" v="11" actId="790"/>
            <ac:spMkLst>
              <pc:docMk/>
              <pc:sldMasterMk cId="0" sldId="2147483768"/>
              <pc:sldLayoutMk cId="0" sldId="2147483776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11:01.795" v="11" actId="790"/>
            <ac:spMkLst>
              <pc:docMk/>
              <pc:sldMasterMk cId="0" sldId="2147483768"/>
              <pc:sldLayoutMk cId="0" sldId="2147483776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7:11:01.795" v="11" actId="790"/>
            <ac:spMkLst>
              <pc:docMk/>
              <pc:sldMasterMk cId="0" sldId="2147483768"/>
              <pc:sldLayoutMk cId="0" sldId="21474837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1:06.686" v="12" actId="790"/>
          <pc:sldLayoutMkLst>
            <pc:docMk/>
            <pc:sldMasterMk cId="0" sldId="2147483768"/>
            <pc:sldLayoutMk cId="0" sldId="2147483777"/>
          </pc:sldLayoutMkLst>
          <pc:spChg chg="mod">
            <ac:chgData name="Fake Test User" userId="SID-0" providerId="Test" clId="FakeClientId" dt="2021-07-29T07:11:06.686" v="12" actId="790"/>
            <ac:spMkLst>
              <pc:docMk/>
              <pc:sldMasterMk cId="0" sldId="2147483768"/>
              <pc:sldLayoutMk cId="0" sldId="214748377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1:06.686" v="12" actId="790"/>
            <ac:spMkLst>
              <pc:docMk/>
              <pc:sldMasterMk cId="0" sldId="2147483768"/>
              <pc:sldLayoutMk cId="0" sldId="214748377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1:06.686" v="12" actId="790"/>
            <ac:spMkLst>
              <pc:docMk/>
              <pc:sldMasterMk cId="0" sldId="2147483768"/>
              <pc:sldLayoutMk cId="0" sldId="214748377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1:06.686" v="12" actId="790"/>
            <ac:spMkLst>
              <pc:docMk/>
              <pc:sldMasterMk cId="0" sldId="2147483768"/>
              <pc:sldLayoutMk cId="0" sldId="214748377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1:06.686" v="12" actId="790"/>
            <ac:spMkLst>
              <pc:docMk/>
              <pc:sldMasterMk cId="0" sldId="2147483768"/>
              <pc:sldLayoutMk cId="0" sldId="214748377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1:06.686" v="12" actId="790"/>
            <ac:spMkLst>
              <pc:docMk/>
              <pc:sldMasterMk cId="0" sldId="2147483768"/>
              <pc:sldLayoutMk cId="0" sldId="21474837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1:11.061" v="13" actId="790"/>
          <pc:sldLayoutMkLst>
            <pc:docMk/>
            <pc:sldMasterMk cId="0" sldId="2147483768"/>
            <pc:sldLayoutMk cId="0" sldId="2147483778"/>
          </pc:sldLayoutMkLst>
          <pc:spChg chg="mod">
            <ac:chgData name="Fake Test User" userId="SID-0" providerId="Test" clId="FakeClientId" dt="2021-07-29T07:11:11.061" v="13" actId="790"/>
            <ac:spMkLst>
              <pc:docMk/>
              <pc:sldMasterMk cId="0" sldId="2147483768"/>
              <pc:sldLayoutMk cId="0" sldId="214748377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1:11.061" v="13" actId="790"/>
            <ac:spMkLst>
              <pc:docMk/>
              <pc:sldMasterMk cId="0" sldId="2147483768"/>
              <pc:sldLayoutMk cId="0" sldId="214748377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1:11.061" v="13" actId="790"/>
            <ac:spMkLst>
              <pc:docMk/>
              <pc:sldMasterMk cId="0" sldId="2147483768"/>
              <pc:sldLayoutMk cId="0" sldId="214748377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1:11.061" v="13" actId="790"/>
            <ac:spMkLst>
              <pc:docMk/>
              <pc:sldMasterMk cId="0" sldId="2147483768"/>
              <pc:sldLayoutMk cId="0" sldId="214748377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1:11.061" v="13" actId="790"/>
            <ac:spMkLst>
              <pc:docMk/>
              <pc:sldMasterMk cId="0" sldId="2147483768"/>
              <pc:sldLayoutMk cId="0" sldId="214748377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1:15.592" v="14" actId="790"/>
          <pc:sldLayoutMkLst>
            <pc:docMk/>
            <pc:sldMasterMk cId="0" sldId="2147483768"/>
            <pc:sldLayoutMk cId="0" sldId="2147483779"/>
          </pc:sldLayoutMkLst>
          <pc:spChg chg="mod">
            <ac:chgData name="Fake Test User" userId="SID-0" providerId="Test" clId="FakeClientId" dt="2021-07-29T07:11:15.592" v="14" actId="790"/>
            <ac:spMkLst>
              <pc:docMk/>
              <pc:sldMasterMk cId="0" sldId="2147483768"/>
              <pc:sldLayoutMk cId="0" sldId="214748377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1:15.592" v="14" actId="790"/>
            <ac:spMkLst>
              <pc:docMk/>
              <pc:sldMasterMk cId="0" sldId="2147483768"/>
              <pc:sldLayoutMk cId="0" sldId="214748377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1:15.592" v="14" actId="790"/>
            <ac:spMkLst>
              <pc:docMk/>
              <pc:sldMasterMk cId="0" sldId="2147483768"/>
              <pc:sldLayoutMk cId="0" sldId="214748377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1:15.592" v="14" actId="790"/>
            <ac:spMkLst>
              <pc:docMk/>
              <pc:sldMasterMk cId="0" sldId="2147483768"/>
              <pc:sldLayoutMk cId="0" sldId="214748377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1:15.592" v="14" actId="790"/>
            <ac:spMkLst>
              <pc:docMk/>
              <pc:sldMasterMk cId="0" sldId="2147483768"/>
              <pc:sldLayoutMk cId="0" sldId="214748377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85D0A90-FB26-42AE-AD9D-6A2B34C5B3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878FB3-D103-494F-B8A9-08B29130C4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FE8DB-BE45-4D05-B50C-C5751FEBBE5B}" type="datetime1">
              <a:rPr lang="fr-FR" smtClean="0"/>
              <a:t>29/07/2021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73EA4B-3A07-463E-AB21-14B3F8FAA2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3C2187-BA99-4435-8718-D46B1A2EDF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6F285-9F2F-4BF9-8BF1-5F8919ADBD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362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6D204-BD9D-4A29-8787-5672F1E4139C}" type="datetime1">
              <a:rPr lang="fr-FR" smtClean="0"/>
              <a:pPr/>
              <a:t>29/07/2021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68400-EF34-4A59-A5E9-8D7099A347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124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68400-EF34-4A59-A5E9-8D7099A347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9930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C2EED9-9A9A-405B-9383-8166DBF07783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e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BB9BEDB2-45E9-450A-BC82-71B419E4945D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4E434B-00C0-4356-AA9E-AC24BA015279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ED847A-7D84-4A9D-B1DB-A4BC6A675F26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e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Connecteur droit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8A09988-3908-4887-B0FB-F00C54B4F92E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FCF8C7-E20C-4A07-965F-D02B7D104B74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2172A1-B34B-4B7A-AD68-6960F5D00637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0C3741-C8A8-410E-91D5-0E699C93B4E1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21E0F2-BBE5-4E12-8C06-B41427B6EDB6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7D189A-DC97-4AF6-9C22-629478279EAC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fr-FR" noProof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2" name="Rectangle 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60BA4FD-A018-40F9-BA3F-EE60D097A1D8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BD5018B-B309-4B82-A52C-932551D00015}" type="datetime1">
              <a:rPr lang="fr-FR" noProof="0" smtClean="0"/>
              <a:t>29/07/2021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5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Garamond</vt:lpstr>
      <vt:lpstr>Savon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2021-07-29T07:12:52Z</dcterms:modified>
</cp:coreProperties>
</file>