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5T15:34:47.170" v="20" actId="790"/>
      <pc:docMkLst>
        <pc:docMk/>
      </pc:docMkLst>
      <pc:sldChg chg="modSp mod modNotes">
        <pc:chgData name="Fake Test User" userId="SID-0" providerId="Test" clId="FakeClientId" dt="2021-08-15T15:33:36.060" v="4" actId="790"/>
        <pc:sldMkLst>
          <pc:docMk/>
          <pc:sldMk cId="1121228451" sldId="256"/>
        </pc:sldMkLst>
        <pc:spChg chg="mod">
          <ac:chgData name="Fake Test User" userId="SID-0" providerId="Test" clId="FakeClientId" dt="2021-08-15T15:33:31.388" v="3" actId="790"/>
          <ac:spMkLst>
            <pc:docMk/>
            <pc:sldMk cId="1121228451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5T15:33:31.388" v="3" actId="790"/>
          <ac:spMkLst>
            <pc:docMk/>
            <pc:sldMk cId="112122845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5T15:34:39.998" v="18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5T15:33:55.779" v="7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5T15:33:55.779" v="7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5T15:33:55.779" v="7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5T15:33:55.779" v="7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5T15:33:55.779" v="7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5T15:33:55.779" v="7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15T15:33:55.779" v="7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5T15:33:55.779" v="7" actId="790"/>
          <ac:spMkLst>
            <pc:docMk/>
            <pc:sldMasterMk cId="0" sldId="2147483660"/>
            <ac:spMk id="30" creationId="{00000000-0000-0000-0000-000000000000}"/>
          </ac:spMkLst>
        </pc:spChg>
        <pc:sldLayoutChg chg="modSp mod">
          <pc:chgData name="Fake Test User" userId="SID-0" providerId="Test" clId="FakeClientId" dt="2021-08-15T15:33:58.263" v="8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5T15:33:58.263" v="8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5:33:58.263" v="8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5T15:33:58.263" v="8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5T15:33:58.263" v="8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5T15:33:58.263" v="8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5T15:33:58.263" v="8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5T15:33:58.263" v="8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5T15:33:58.263" v="8" actId="790"/>
            <ac:spMkLst>
              <pc:docMk/>
              <pc:sldMasterMk cId="0" sldId="2147483660"/>
              <pc:sldLayoutMk cId="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5T15:33:58.263" v="8" actId="790"/>
            <ac:spMkLst>
              <pc:docMk/>
              <pc:sldMasterMk cId="0" sldId="2147483660"/>
              <pc:sldLayoutMk cId="0" sldId="2147483661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4:02.013" v="9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5T15:34:02.013" v="9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34:02.013" v="9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34:02.013" v="9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34:02.013" v="9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5:34:02.013" v="9" actId="790"/>
            <ac:spMkLst>
              <pc:docMk/>
              <pc:sldMasterMk cId="0" sldId="2147483660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4:08.841" v="10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5T15:34:08.841" v="10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34:08.841" v="10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34:08.841" v="10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34:08.841" v="10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34:08.841" v="10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5:34:08.841" v="10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5:34:08.841" v="10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4:13.107" v="11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5T15:34:13.107" v="11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34:13.107" v="11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34:13.107" v="11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34:13.107" v="11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5:34:13.107" v="11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5:34:13.107" v="11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4:17.951" v="12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5T15:34:17.951" v="12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34:17.951" v="12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34:17.951" v="12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34:17.951" v="12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34:17.951" v="12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5:34:17.951" v="12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5:34:17.951" v="12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5T15:34:17.951" v="12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4:21.154" v="13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5T15:34:21.154" v="13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34:21.154" v="13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34:21.154" v="13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34:21.154" v="13" actId="790"/>
            <ac:spMkLst>
              <pc:docMk/>
              <pc:sldMasterMk cId="0" sldId="2147483660"/>
              <pc:sldLayoutMk cId="0" sldId="214748366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4:25.404" v="14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5T15:34:25.404" v="14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34:25.404" v="14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34:25.404" v="14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4:28.513" v="15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5T15:34:28.513" v="15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34:28.513" v="15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34:28.513" v="15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34:28.513" v="15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34:28.513" v="15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5:34:28.513" v="15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4:32.920" v="16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5T15:34:32.920" v="16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34:32.920" v="16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34:32.920" v="16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34:32.920" v="16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34:32.920" v="16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5:34:32.920" v="16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5:34:32.920" v="16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5T15:34:32.920" v="16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5T15:34:32.920" v="16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5T15:34:32.920" v="16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5T15:34:32.920" v="16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4:35.967" v="17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5T15:34:35.967" v="17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34:35.967" v="17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34:35.967" v="17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34:35.967" v="17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34:35.967" v="17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34:39.998" v="18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5T15:34:39.998" v="18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34:39.998" v="18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34:39.998" v="18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34:39.998" v="18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34:39.998" v="18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E8C0057-8A04-4CBF-AFF9-840FB8F029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57D404-64AE-4911-B20E-5058BC3AA2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29A98-78ED-45FA-A87F-CAC5509BD9CC}" type="datetimeFigureOut">
              <a:rPr lang="fr-FR" smtClean="0"/>
              <a:t>15/08/2021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A1C400-E52C-46A5-8265-A0D308AEAA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F372D0-C93D-4716-B81E-E59AB223ED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983FE-6655-4FBA-90F7-5A7BF9157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1687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600FF-70D2-4F4F-BD6B-FD502128EB31}" type="datetimeFigureOut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337E8-C036-442D-83FA-76DFA4325CD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6094358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337E8-C036-442D-83FA-76DFA4325CD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19049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kumimoji="0" lang="fr-FR" noProof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481329"/>
            <a:ext cx="8229600" cy="4386071"/>
          </a:xfrm>
        </p:spPr>
        <p:txBody>
          <a:bodyPr vert="eaVert" rtlCol="0"/>
          <a:lstStyle/>
          <a:p>
            <a:pPr lvl="0" rtl="0" eaLnBrk="1" latinLnBrk="0" hangingPunct="1"/>
            <a:r>
              <a:rPr lang="fr-FR" noProof="0"/>
              <a:t>Modifiez les styles du texte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6595A3A-603C-410B-A21E-303B233B05F8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fr-FR" noProof="0" smtClean="0"/>
              <a:pPr eaLnBrk="1" latinLnBrk="0" hangingPunct="1"/>
              <a:t>‹N°›</a:t>
            </a:fld>
            <a:endParaRPr kumimoji="0" lang="fr-F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noProof="0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rtlCol="0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pPr rtl="0"/>
            <a:r>
              <a:rPr lang="fr-FR" noProof="0"/>
              <a:t>Modifiez le style du titre</a:t>
            </a:r>
            <a:endParaRPr kumimoji="0" lang="fr-FR" noProof="0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 rtlCol="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fr-FR" noProof="0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fr-FR" noProof="0"/>
            </a:p>
          </p:txBody>
        </p:sp>
        <p:sp>
          <p:nvSpPr>
            <p:cNvPr id="11" name="Forme libre 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rtlCol="0" anchor="ctr" compatLnSpc="1"/>
            <a:lstStyle/>
            <a:p>
              <a:pPr algn="ctr" rtl="0" eaLnBrk="1" latinLnBrk="0" hangingPunct="1"/>
              <a:endParaRPr kumimoji="0" lang="fr-FR" noProof="0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rtl="0" eaLnBrk="1" latinLnBrk="0" hangingPunct="1"/>
            <a:fld id="{059DB553-C93E-4D3A-8501-169B0400C740}" type="datetime1">
              <a:rPr lang="fr-FR" noProof="0" smtClean="0"/>
              <a:t>15/08/2021</a:t>
            </a:fld>
            <a:endParaRPr lang="fr-FR" noProof="0">
              <a:solidFill>
                <a:srgbClr val="FFFFFF"/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rtl="0"/>
            <a:endParaRPr kumimoji="0" lang="fr-FR" noProof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rtl="0"/>
            <a:fld id="{D5BBC35B-A44B-4119-B8DA-DE9E3DFADA20}" type="slidenum">
              <a:rPr kumimoji="0" lang="fr-FR" noProof="0" smtClean="0"/>
              <a:pPr eaLnBrk="1" latinLnBrk="0" hangingPunct="1"/>
              <a:t>‹N°›</a:t>
            </a:fld>
            <a:endParaRPr kumimoji="0" lang="fr-FR" noProof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  <a:endParaRPr kumimoji="0" lang="fr-FR" noProof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1"/>
            <a:ext cx="6324600" cy="5592760"/>
          </a:xfrm>
        </p:spPr>
        <p:txBody>
          <a:bodyPr vert="eaVert" rtlCol="0"/>
          <a:lstStyle/>
          <a:p>
            <a:pPr lvl="0" rtl="0" eaLnBrk="1" latinLnBrk="0" hangingPunct="1"/>
            <a:r>
              <a:rPr lang="fr-FR" noProof="0"/>
              <a:t>Modifiez les styles du texte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C0D0DAB-B818-4723-AB20-5A733AD20999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fr-FR" noProof="0" smtClean="0"/>
              <a:pPr eaLnBrk="1" latinLnBrk="0" hangingPunct="1"/>
              <a:t>‹N°›</a:t>
            </a:fld>
            <a:endParaRPr kumimoji="0" lang="fr-F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fr-FR" noProof="0"/>
              <a:t>Modifiez les styles du texte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0997585-E226-4412-919C-31715DC1C404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fr-FR" noProof="0" smtClean="0"/>
              <a:pPr eaLnBrk="1" latinLnBrk="0" hangingPunct="1"/>
              <a:t>‹N°›</a:t>
            </a:fld>
            <a:endParaRPr kumimoji="0" lang="fr-FR" noProof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kumimoji="0" lang="fr-F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rtlCol="0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pPr rtl="0"/>
            <a:r>
              <a:rPr lang="fr-FR" noProof="0"/>
              <a:t>Modifiez le style du titre</a:t>
            </a:r>
            <a:endParaRPr kumimoji="0" lang="fr-FR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3922713" y="2931712"/>
            <a:ext cx="4572000" cy="1454888"/>
          </a:xfrm>
        </p:spPr>
        <p:txBody>
          <a:bodyPr lIns="91440" rIns="91440" rtlCol="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DA96525-5B0A-448D-86D6-4F30B9FF1BDE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fr-FR" noProof="0" smtClean="0"/>
              <a:pPr eaLnBrk="1" latinLnBrk="0" hangingPunct="1"/>
              <a:t>‹N°›</a:t>
            </a:fld>
            <a:endParaRPr kumimoji="0" lang="fr-FR" noProof="0"/>
          </a:p>
        </p:txBody>
      </p:sp>
      <p:sp>
        <p:nvSpPr>
          <p:cNvPr id="7" name="Chevron 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 eaLnBrk="1" latinLnBrk="0" hangingPunct="1"/>
            <a:endParaRPr kumimoji="0" lang="fr-FR" noProof="0"/>
          </a:p>
        </p:txBody>
      </p:sp>
      <p:sp>
        <p:nvSpPr>
          <p:cNvPr id="8" name="Chevron 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 eaLnBrk="1" latinLnBrk="0" hangingPunct="1"/>
            <a:endParaRPr kumimoji="0" lang="fr-F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481328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481328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F010CB1-5376-4885-9089-D408746AA46D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fr-FR" noProof="0" smtClean="0"/>
              <a:pPr eaLnBrk="1" latinLnBrk="0" hangingPunct="1"/>
              <a:t>‹N°›</a:t>
            </a:fld>
            <a:endParaRPr kumimoji="0" lang="fr-FR" noProof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kumimoji="0" lang="fr-F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rtlCol="0" anchor="ctr"/>
          <a:lstStyle>
            <a:lvl1pPr>
              <a:defRPr/>
            </a:lvl1pPr>
            <a:extLst/>
          </a:lstStyle>
          <a:p>
            <a:pPr rtl="0"/>
            <a:r>
              <a:rPr lang="fr-FR" noProof="0"/>
              <a:t>Modifiez le style du titre</a:t>
            </a:r>
            <a:endParaRPr kumimoji="0" lang="fr-FR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rtlCol="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 hasCustomPrompt="1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rtlCol="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 hasCustomPrompt="1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 rtlCol="0"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4F4F0CB-8340-4703-8BEB-D2475C657827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fr-FR" noProof="0" smtClean="0"/>
              <a:pPr eaLnBrk="1" latinLnBrk="0" hangingPunct="1"/>
              <a:t>‹N°›</a:t>
            </a:fld>
            <a:endParaRPr kumimoji="0" lang="fr-F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9C46A33-D75F-405E-8D7B-579B07D88EF8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fr-FR" noProof="0" smtClean="0"/>
              <a:pPr eaLnBrk="1" latinLnBrk="0" hangingPunct="1"/>
              <a:t>‹N°›</a:t>
            </a:fld>
            <a:endParaRPr kumimoji="0" lang="fr-FR" noProof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kumimoji="0" lang="fr-F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4A445CA-0CFE-44D2-92A8-D311EBEAA183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fr-FR" noProof="0" smtClean="0"/>
              <a:pPr eaLnBrk="1" latinLnBrk="0" hangingPunct="1"/>
              <a:t>‹N°›</a:t>
            </a:fld>
            <a:endParaRPr kumimoji="0" lang="fr-F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rtlCol="0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pPr rtl="0"/>
            <a:r>
              <a:rPr lang="fr-FR" noProof="0"/>
              <a:t>Modifiez le style du titre</a:t>
            </a:r>
            <a:endParaRPr kumimoji="0" lang="fr-FR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 hasCustomPrompt="1"/>
          </p:nvPr>
        </p:nvSpPr>
        <p:spPr>
          <a:xfrm>
            <a:off x="4419600" y="5355102"/>
            <a:ext cx="3974592" cy="914400"/>
          </a:xfrm>
        </p:spPr>
        <p:txBody>
          <a:bodyPr rtlCol="0"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 hasCustomPrompt="1"/>
          </p:nvPr>
        </p:nvSpPr>
        <p:spPr>
          <a:xfrm>
            <a:off x="914400" y="274320"/>
            <a:ext cx="7479792" cy="4572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 rtlCol="0"/>
          <a:lstStyle/>
          <a:p>
            <a:pPr rtl="0" eaLnBrk="1" latinLnBrk="0" hangingPunct="1"/>
            <a:fld id="{F0DB233A-17F6-4884-A249-8525A5D17164}" type="datetime1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BBC35B-A44B-4119-B8DA-DE9E3DFADA20}" type="slidenum">
              <a:rPr kumimoji="0" lang="fr-FR" noProof="0" smtClean="0"/>
              <a:pPr eaLnBrk="1" latinLnBrk="0" hangingPunct="1"/>
              <a:t>‹N°›</a:t>
            </a:fld>
            <a:endParaRPr kumimoji="0" lang="fr-F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rtlCol="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</a:t>
            </a:r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 hasCustomPrompt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fr-FR" noProof="0"/>
              <a:t>Cliquez sur l’icône pour ajouter une image</a:t>
            </a:r>
            <a:endParaRPr kumimoji="0" lang="fr-FR" noProof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rtl="0" eaLnBrk="1" latinLnBrk="0" hangingPunct="1"/>
            <a:fld id="{5B1C0FE4-F4BE-4B7C-ACC6-746C9AA8DD25}" type="datetime1">
              <a:rPr lang="fr-FR" noProof="0" smtClean="0"/>
              <a:t>15/08/2021</a:t>
            </a:fld>
            <a:endParaRPr lang="fr-FR" noProof="0">
              <a:solidFill>
                <a:schemeClr val="tx1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rtl="0"/>
            <a:endParaRPr kumimoji="0" lang="fr-FR" noProof="0">
              <a:solidFill>
                <a:schemeClr val="tx1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rtl="0"/>
            <a:fld id="{D5BBC35B-A44B-4119-B8DA-DE9E3DFADA20}" type="slidenum">
              <a:rPr kumimoji="0" lang="fr-FR" noProof="0" smtClean="0"/>
              <a:pPr eaLnBrk="1" latinLnBrk="0" hangingPunct="1"/>
              <a:t>‹N°›</a:t>
            </a:fld>
            <a:endParaRPr kumimoji="0" lang="fr-FR" noProof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rtlCol="0"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pPr rtl="0"/>
            <a:r>
              <a:rPr lang="fr-FR" noProof="0"/>
              <a:t>Modifiez le style du titre</a:t>
            </a:r>
            <a:endParaRPr kumimoji="0" lang="fr-FR" noProof="0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fr-FR" noProof="0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fr-FR" noProof="0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 compatLnSpc="1"/>
          <a:lstStyle/>
          <a:p>
            <a:pPr algn="ctr" rtl="0" eaLnBrk="1" latinLnBrk="0" hangingPunct="1"/>
            <a:endParaRPr kumimoji="0" lang="fr-FR" noProof="0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 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 eaLnBrk="1" latinLnBrk="0" hangingPunct="1"/>
            <a:endParaRPr kumimoji="0" lang="fr-FR" noProof="0"/>
          </a:p>
        </p:txBody>
      </p:sp>
      <p:sp>
        <p:nvSpPr>
          <p:cNvPr id="13" name="Chevron 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 eaLnBrk="1" latinLnBrk="0" hangingPunct="1"/>
            <a:endParaRPr kumimoji="0" lang="fr-F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e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fr-FR" noProof="0"/>
          </a:p>
        </p:txBody>
      </p:sp>
      <p:sp>
        <p:nvSpPr>
          <p:cNvPr id="12" name="Forme libre 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fr-FR" noProof="0"/>
          </a:p>
        </p:txBody>
      </p:sp>
      <p:sp>
        <p:nvSpPr>
          <p:cNvPr id="14" name="Triangle rectangle 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 compatLnSpc="1"/>
          <a:lstStyle/>
          <a:p>
            <a:pPr algn="ctr" rtl="0" eaLnBrk="1" latinLnBrk="0" hangingPunct="1"/>
            <a:endParaRPr kumimoji="0" lang="fr-FR" noProof="0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rtl="0"/>
            <a:r>
              <a:rPr lang="fr-FR" noProof="0"/>
              <a:t>Modifiez le style du titre</a:t>
            </a:r>
            <a:endParaRPr kumimoji="0" lang="fr-FR" noProof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fr-FR" noProof="0"/>
              <a:t>Modifiez les styles du texte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rtl="0" eaLnBrk="1" latinLnBrk="0" hangingPunct="1"/>
            <a:fld id="{C2B71BAB-790D-4278-B643-E008B35C6148}" type="datetime1">
              <a:rPr lang="fr-FR" noProof="0" smtClean="0"/>
              <a:t>15/08/2021</a:t>
            </a:fld>
            <a:endParaRPr lang="fr-FR" sz="1000" noProof="0">
              <a:solidFill>
                <a:schemeClr val="tx1"/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rtl="0" eaLnBrk="1" latinLnBrk="0" hangingPunct="1"/>
            <a:endParaRPr kumimoji="0" lang="fr-FR" sz="1000" noProof="0">
              <a:solidFill>
                <a:schemeClr val="tx1"/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rtl="0"/>
            <a:fld id="{D5BBC35B-A44B-4119-B8DA-DE9E3DFADA20}" type="slidenum">
              <a:rPr kumimoji="0" lang="fr-FR" noProof="0" smtClean="0"/>
              <a:pPr eaLnBrk="1" latinLnBrk="0" hangingPunct="1"/>
              <a:t>‹N°›</a:t>
            </a:fld>
            <a:endParaRPr kumimoji="0" lang="fr-FR" sz="1000" b="0" noProof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22845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Rotond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Concourse</ap:Template>
  <ap:TotalTime>2</ap:TotalTime>
  <ap:Words>1</ap:Words>
  <ap:PresentationFormat>Affichage à l'écran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ap:HeadingPairs>
  <ap:TitlesOfParts>
    <vt:vector baseType="lpstr" size="7">
      <vt:lpstr>Calibri</vt:lpstr>
      <vt:lpstr>Lucida Sans Unicode</vt:lpstr>
      <vt:lpstr>Verdana</vt:lpstr>
      <vt:lpstr>Wingdings 2</vt:lpstr>
      <vt:lpstr>Wingdings 3</vt:lpstr>
      <vt:lpstr>Rotonde</vt:lpstr>
      <vt:lpstr>Présentation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2014-09-16T21:33:07Z</dcterms:created>
  <dcterms:modified xsi:type="dcterms:W3CDTF">2021-08-15T15:35:14Z</dcterms:modified>
</cp:coreProperties>
</file>