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3" d="100"/>
          <a:sy n="93" d="100"/>
        </p:scale>
        <p:origin x="18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4188" y="54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15T15:53:45.867" v="20" actId="790"/>
      <pc:docMkLst>
        <pc:docMk/>
      </pc:docMkLst>
      <pc:sldChg chg="modSp mod modNotes">
        <pc:chgData name="Fake Test User" userId="SID-0" providerId="Test" clId="FakeClientId" dt="2021-08-15T15:52:56.773" v="6" actId="790"/>
        <pc:sldMkLst>
          <pc:docMk/>
          <pc:sldMk cId="636693809" sldId="256"/>
        </pc:sldMkLst>
        <pc:spChg chg="mod">
          <ac:chgData name="Fake Test User" userId="SID-0" providerId="Test" clId="FakeClientId" dt="2021-08-15T15:52:52.710" v="5" actId="790"/>
          <ac:spMkLst>
            <pc:docMk/>
            <pc:sldMk cId="636693809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15T15:52:52.710" v="5" actId="790"/>
          <ac:spMkLst>
            <pc:docMk/>
            <pc:sldMk cId="636693809" sldId="256"/>
            <ac:spMk id="3" creationId="{00000000-0000-0000-0000-000000000000}"/>
          </ac:spMkLst>
        </pc:spChg>
        <pc:spChg chg="mod">
          <ac:chgData name="Fake Test User" userId="SID-0" providerId="Test" clId="FakeClientId" dt="2021-08-15T15:52:52.710" v="5" actId="790"/>
          <ac:spMkLst>
            <pc:docMk/>
            <pc:sldMk cId="636693809" sldId="256"/>
            <ac:spMk id="4" creationId="{00000000-0000-0000-0000-000000000000}"/>
          </ac:spMkLst>
        </pc:spChg>
      </pc:sldChg>
      <pc:sldMasterChg chg="modSp mod modSldLayout">
        <pc:chgData name="Fake Test User" userId="SID-0" providerId="Test" clId="FakeClientId" dt="2021-08-15T15:53:39.767" v="18" actId="790"/>
        <pc:sldMasterMkLst>
          <pc:docMk/>
          <pc:sldMasterMk cId="0" sldId="2147483912"/>
        </pc:sldMasterMkLst>
        <pc:spChg chg="mod">
          <ac:chgData name="Fake Test User" userId="SID-0" providerId="Test" clId="FakeClientId" dt="2021-08-15T15:53:02.663" v="7" actId="790"/>
          <ac:spMkLst>
            <pc:docMk/>
            <pc:sldMasterMk cId="0" sldId="2147483912"/>
            <ac:spMk id="2" creationId="{00000000-0000-0000-0000-000000000000}"/>
          </ac:spMkLst>
        </pc:spChg>
        <pc:spChg chg="mod">
          <ac:chgData name="Fake Test User" userId="SID-0" providerId="Test" clId="FakeClientId" dt="2021-08-15T15:53:02.663" v="7" actId="790"/>
          <ac:spMkLst>
            <pc:docMk/>
            <pc:sldMasterMk cId="0" sldId="2147483912"/>
            <ac:spMk id="3" creationId="{00000000-0000-0000-0000-000000000000}"/>
          </ac:spMkLst>
        </pc:spChg>
        <pc:spChg chg="mod">
          <ac:chgData name="Fake Test User" userId="SID-0" providerId="Test" clId="FakeClientId" dt="2021-08-15T15:53:02.663" v="7" actId="790"/>
          <ac:spMkLst>
            <pc:docMk/>
            <pc:sldMasterMk cId="0" sldId="2147483912"/>
            <ac:spMk id="4" creationId="{00000000-0000-0000-0000-000000000000}"/>
          </ac:spMkLst>
        </pc:spChg>
        <pc:spChg chg="mod">
          <ac:chgData name="Fake Test User" userId="SID-0" providerId="Test" clId="FakeClientId" dt="2021-08-15T15:53:02.663" v="7" actId="790"/>
          <ac:spMkLst>
            <pc:docMk/>
            <pc:sldMasterMk cId="0" sldId="2147483912"/>
            <ac:spMk id="5" creationId="{00000000-0000-0000-0000-000000000000}"/>
          </ac:spMkLst>
        </pc:spChg>
        <pc:spChg chg="mod">
          <ac:chgData name="Fake Test User" userId="SID-0" providerId="Test" clId="FakeClientId" dt="2021-08-15T15:53:02.663" v="7" actId="790"/>
          <ac:spMkLst>
            <pc:docMk/>
            <pc:sldMasterMk cId="0" sldId="2147483912"/>
            <ac:spMk id="6" creationId="{00000000-0000-0000-0000-000000000000}"/>
          </ac:spMkLst>
        </pc:spChg>
        <pc:spChg chg="mod">
          <ac:chgData name="Fake Test User" userId="SID-0" providerId="Test" clId="FakeClientId" dt="2021-08-15T15:53:02.663" v="7" actId="790"/>
          <ac:spMkLst>
            <pc:docMk/>
            <pc:sldMasterMk cId="0" sldId="2147483912"/>
            <ac:spMk id="7" creationId="{00000000-0000-0000-0000-000000000000}"/>
          </ac:spMkLst>
        </pc:spChg>
        <pc:spChg chg="mod">
          <ac:chgData name="Fake Test User" userId="SID-0" providerId="Test" clId="FakeClientId" dt="2021-08-15T15:53:02.663" v="7" actId="790"/>
          <ac:spMkLst>
            <pc:docMk/>
            <pc:sldMasterMk cId="0" sldId="2147483912"/>
            <ac:spMk id="8" creationId="{00000000-0000-0000-0000-000000000000}"/>
          </ac:spMkLst>
        </pc:spChg>
        <pc:sldLayoutChg chg="modSp mod">
          <pc:chgData name="Fake Test User" userId="SID-0" providerId="Test" clId="FakeClientId" dt="2021-08-15T15:53:07" v="8" actId="790"/>
          <pc:sldLayoutMkLst>
            <pc:docMk/>
            <pc:sldMasterMk cId="0" sldId="2147483912"/>
            <pc:sldLayoutMk cId="0" sldId="2147483913"/>
          </pc:sldLayoutMkLst>
          <pc:spChg chg="mod">
            <ac:chgData name="Fake Test User" userId="SID-0" providerId="Test" clId="FakeClientId" dt="2021-08-15T15:53:07" v="8" actId="790"/>
            <ac:spMkLst>
              <pc:docMk/>
              <pc:sldMasterMk cId="0" sldId="2147483912"/>
              <pc:sldLayoutMk cId="0" sldId="2147483913"/>
              <ac:spMk id="2" creationId="{00000000-0000-0000-0000-000000000000}"/>
            </ac:spMkLst>
          </pc:spChg>
          <pc:spChg chg="mod">
            <ac:chgData name="Fake Test User" userId="SID-0" providerId="Test" clId="FakeClientId" dt="2021-08-15T15:53:07" v="8" actId="790"/>
            <ac:spMkLst>
              <pc:docMk/>
              <pc:sldMasterMk cId="0" sldId="2147483912"/>
              <pc:sldLayoutMk cId="0" sldId="2147483913"/>
              <ac:spMk id="3" creationId="{00000000-0000-0000-0000-000000000000}"/>
            </ac:spMkLst>
          </pc:spChg>
          <pc:spChg chg="mod">
            <ac:chgData name="Fake Test User" userId="SID-0" providerId="Test" clId="FakeClientId" dt="2021-08-15T15:53:07" v="8" actId="790"/>
            <ac:spMkLst>
              <pc:docMk/>
              <pc:sldMasterMk cId="0" sldId="2147483912"/>
              <pc:sldLayoutMk cId="0" sldId="2147483913"/>
              <ac:spMk id="4" creationId="{00000000-0000-0000-0000-000000000000}"/>
            </ac:spMkLst>
          </pc:spChg>
          <pc:spChg chg="mod">
            <ac:chgData name="Fake Test User" userId="SID-0" providerId="Test" clId="FakeClientId" dt="2021-08-15T15:53:07" v="8" actId="790"/>
            <ac:spMkLst>
              <pc:docMk/>
              <pc:sldMasterMk cId="0" sldId="2147483912"/>
              <pc:sldLayoutMk cId="0" sldId="2147483913"/>
              <ac:spMk id="5" creationId="{00000000-0000-0000-0000-000000000000}"/>
            </ac:spMkLst>
          </pc:spChg>
          <pc:spChg chg="mod">
            <ac:chgData name="Fake Test User" userId="SID-0" providerId="Test" clId="FakeClientId" dt="2021-08-15T15:53:07" v="8" actId="790"/>
            <ac:spMkLst>
              <pc:docMk/>
              <pc:sldMasterMk cId="0" sldId="2147483912"/>
              <pc:sldLayoutMk cId="0" sldId="2147483913"/>
              <ac:spMk id="6" creationId="{00000000-0000-0000-0000-000000000000}"/>
            </ac:spMkLst>
          </pc:spChg>
          <pc:spChg chg="mod">
            <ac:chgData name="Fake Test User" userId="SID-0" providerId="Test" clId="FakeClientId" dt="2021-08-15T15:53:07" v="8" actId="790"/>
            <ac:spMkLst>
              <pc:docMk/>
              <pc:sldMasterMk cId="0" sldId="2147483912"/>
              <pc:sldLayoutMk cId="0" sldId="2147483913"/>
              <ac:spMk id="9" creationId="{00000000-0000-0000-0000-000000000000}"/>
            </ac:spMkLst>
          </pc:spChg>
          <pc:spChg chg="mod">
            <ac:chgData name="Fake Test User" userId="SID-0" providerId="Test" clId="FakeClientId" dt="2021-08-15T15:53:07" v="8" actId="790"/>
            <ac:spMkLst>
              <pc:docMk/>
              <pc:sldMasterMk cId="0" sldId="2147483912"/>
              <pc:sldLayoutMk cId="0" sldId="2147483913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5T15:53:10.236" v="9" actId="790"/>
          <pc:sldLayoutMkLst>
            <pc:docMk/>
            <pc:sldMasterMk cId="0" sldId="2147483912"/>
            <pc:sldLayoutMk cId="0" sldId="2147483914"/>
          </pc:sldLayoutMkLst>
          <pc:spChg chg="mod">
            <ac:chgData name="Fake Test User" userId="SID-0" providerId="Test" clId="FakeClientId" dt="2021-08-15T15:53:10.236" v="9" actId="790"/>
            <ac:spMkLst>
              <pc:docMk/>
              <pc:sldMasterMk cId="0" sldId="2147483912"/>
              <pc:sldLayoutMk cId="0" sldId="2147483914"/>
              <ac:spMk id="2" creationId="{00000000-0000-0000-0000-000000000000}"/>
            </ac:spMkLst>
          </pc:spChg>
          <pc:spChg chg="mod">
            <ac:chgData name="Fake Test User" userId="SID-0" providerId="Test" clId="FakeClientId" dt="2021-08-15T15:53:10.236" v="9" actId="790"/>
            <ac:spMkLst>
              <pc:docMk/>
              <pc:sldMasterMk cId="0" sldId="2147483912"/>
              <pc:sldLayoutMk cId="0" sldId="2147483914"/>
              <ac:spMk id="3" creationId="{00000000-0000-0000-0000-000000000000}"/>
            </ac:spMkLst>
          </pc:spChg>
          <pc:spChg chg="mod">
            <ac:chgData name="Fake Test User" userId="SID-0" providerId="Test" clId="FakeClientId" dt="2021-08-15T15:53:10.236" v="9" actId="790"/>
            <ac:spMkLst>
              <pc:docMk/>
              <pc:sldMasterMk cId="0" sldId="2147483912"/>
              <pc:sldLayoutMk cId="0" sldId="2147483914"/>
              <ac:spMk id="4" creationId="{00000000-0000-0000-0000-000000000000}"/>
            </ac:spMkLst>
          </pc:spChg>
          <pc:spChg chg="mod">
            <ac:chgData name="Fake Test User" userId="SID-0" providerId="Test" clId="FakeClientId" dt="2021-08-15T15:53:10.236" v="9" actId="790"/>
            <ac:spMkLst>
              <pc:docMk/>
              <pc:sldMasterMk cId="0" sldId="2147483912"/>
              <pc:sldLayoutMk cId="0" sldId="2147483914"/>
              <ac:spMk id="5" creationId="{00000000-0000-0000-0000-000000000000}"/>
            </ac:spMkLst>
          </pc:spChg>
          <pc:spChg chg="mod">
            <ac:chgData name="Fake Test User" userId="SID-0" providerId="Test" clId="FakeClientId" dt="2021-08-15T15:53:10.236" v="9" actId="790"/>
            <ac:spMkLst>
              <pc:docMk/>
              <pc:sldMasterMk cId="0" sldId="2147483912"/>
              <pc:sldLayoutMk cId="0" sldId="2147483914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5T15:53:14.986" v="10" actId="790"/>
          <pc:sldLayoutMkLst>
            <pc:docMk/>
            <pc:sldMasterMk cId="0" sldId="2147483912"/>
            <pc:sldLayoutMk cId="0" sldId="2147483915"/>
          </pc:sldLayoutMkLst>
          <pc:spChg chg="mod">
            <ac:chgData name="Fake Test User" userId="SID-0" providerId="Test" clId="FakeClientId" dt="2021-08-15T15:53:14.986" v="10" actId="790"/>
            <ac:spMkLst>
              <pc:docMk/>
              <pc:sldMasterMk cId="0" sldId="2147483912"/>
              <pc:sldLayoutMk cId="0" sldId="2147483915"/>
              <ac:spMk id="2" creationId="{00000000-0000-0000-0000-000000000000}"/>
            </ac:spMkLst>
          </pc:spChg>
          <pc:spChg chg="mod">
            <ac:chgData name="Fake Test User" userId="SID-0" providerId="Test" clId="FakeClientId" dt="2021-08-15T15:53:14.986" v="10" actId="790"/>
            <ac:spMkLst>
              <pc:docMk/>
              <pc:sldMasterMk cId="0" sldId="2147483912"/>
              <pc:sldLayoutMk cId="0" sldId="2147483915"/>
              <ac:spMk id="3" creationId="{00000000-0000-0000-0000-000000000000}"/>
            </ac:spMkLst>
          </pc:spChg>
          <pc:spChg chg="mod">
            <ac:chgData name="Fake Test User" userId="SID-0" providerId="Test" clId="FakeClientId" dt="2021-08-15T15:53:14.986" v="10" actId="790"/>
            <ac:spMkLst>
              <pc:docMk/>
              <pc:sldMasterMk cId="0" sldId="2147483912"/>
              <pc:sldLayoutMk cId="0" sldId="2147483915"/>
              <ac:spMk id="7" creationId="{00000000-0000-0000-0000-000000000000}"/>
            </ac:spMkLst>
          </pc:spChg>
          <pc:spChg chg="mod">
            <ac:chgData name="Fake Test User" userId="SID-0" providerId="Test" clId="FakeClientId" dt="2021-08-15T15:53:14.986" v="10" actId="790"/>
            <ac:spMkLst>
              <pc:docMk/>
              <pc:sldMasterMk cId="0" sldId="2147483912"/>
              <pc:sldLayoutMk cId="0" sldId="2147483915"/>
              <ac:spMk id="8" creationId="{00000000-0000-0000-0000-000000000000}"/>
            </ac:spMkLst>
          </pc:spChg>
          <pc:spChg chg="mod">
            <ac:chgData name="Fake Test User" userId="SID-0" providerId="Test" clId="FakeClientId" dt="2021-08-15T15:53:14.986" v="10" actId="790"/>
            <ac:spMkLst>
              <pc:docMk/>
              <pc:sldMasterMk cId="0" sldId="2147483912"/>
              <pc:sldLayoutMk cId="0" sldId="2147483915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5T15:53:17.954" v="11" actId="790"/>
          <pc:sldLayoutMkLst>
            <pc:docMk/>
            <pc:sldMasterMk cId="0" sldId="2147483912"/>
            <pc:sldLayoutMk cId="0" sldId="2147483916"/>
          </pc:sldLayoutMkLst>
          <pc:spChg chg="mod">
            <ac:chgData name="Fake Test User" userId="SID-0" providerId="Test" clId="FakeClientId" dt="2021-08-15T15:53:17.954" v="11" actId="790"/>
            <ac:spMkLst>
              <pc:docMk/>
              <pc:sldMasterMk cId="0" sldId="2147483912"/>
              <pc:sldLayoutMk cId="0" sldId="2147483916"/>
              <ac:spMk id="2" creationId="{00000000-0000-0000-0000-000000000000}"/>
            </ac:spMkLst>
          </pc:spChg>
          <pc:spChg chg="mod">
            <ac:chgData name="Fake Test User" userId="SID-0" providerId="Test" clId="FakeClientId" dt="2021-08-15T15:53:17.954" v="11" actId="790"/>
            <ac:spMkLst>
              <pc:docMk/>
              <pc:sldMasterMk cId="0" sldId="2147483912"/>
              <pc:sldLayoutMk cId="0" sldId="2147483916"/>
              <ac:spMk id="3" creationId="{00000000-0000-0000-0000-000000000000}"/>
            </ac:spMkLst>
          </pc:spChg>
          <pc:spChg chg="mod">
            <ac:chgData name="Fake Test User" userId="SID-0" providerId="Test" clId="FakeClientId" dt="2021-08-15T15:53:17.954" v="11" actId="790"/>
            <ac:spMkLst>
              <pc:docMk/>
              <pc:sldMasterMk cId="0" sldId="2147483912"/>
              <pc:sldLayoutMk cId="0" sldId="2147483916"/>
              <ac:spMk id="4" creationId="{00000000-0000-0000-0000-000000000000}"/>
            </ac:spMkLst>
          </pc:spChg>
          <pc:spChg chg="mod">
            <ac:chgData name="Fake Test User" userId="SID-0" providerId="Test" clId="FakeClientId" dt="2021-08-15T15:53:17.954" v="11" actId="790"/>
            <ac:spMkLst>
              <pc:docMk/>
              <pc:sldMasterMk cId="0" sldId="2147483912"/>
              <pc:sldLayoutMk cId="0" sldId="2147483916"/>
              <ac:spMk id="5" creationId="{00000000-0000-0000-0000-000000000000}"/>
            </ac:spMkLst>
          </pc:spChg>
          <pc:spChg chg="mod">
            <ac:chgData name="Fake Test User" userId="SID-0" providerId="Test" clId="FakeClientId" dt="2021-08-15T15:53:17.954" v="11" actId="790"/>
            <ac:spMkLst>
              <pc:docMk/>
              <pc:sldMasterMk cId="0" sldId="2147483912"/>
              <pc:sldLayoutMk cId="0" sldId="2147483916"/>
              <ac:spMk id="6" creationId="{00000000-0000-0000-0000-000000000000}"/>
            </ac:spMkLst>
          </pc:spChg>
          <pc:spChg chg="mod">
            <ac:chgData name="Fake Test User" userId="SID-0" providerId="Test" clId="FakeClientId" dt="2021-08-15T15:53:17.954" v="11" actId="790"/>
            <ac:spMkLst>
              <pc:docMk/>
              <pc:sldMasterMk cId="0" sldId="2147483912"/>
              <pc:sldLayoutMk cId="0" sldId="214748391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5T15:53:21.095" v="12" actId="790"/>
          <pc:sldLayoutMkLst>
            <pc:docMk/>
            <pc:sldMasterMk cId="0" sldId="2147483912"/>
            <pc:sldLayoutMk cId="0" sldId="2147483917"/>
          </pc:sldLayoutMkLst>
          <pc:spChg chg="mod">
            <ac:chgData name="Fake Test User" userId="SID-0" providerId="Test" clId="FakeClientId" dt="2021-08-15T15:53:21.095" v="12" actId="790"/>
            <ac:spMkLst>
              <pc:docMk/>
              <pc:sldMasterMk cId="0" sldId="2147483912"/>
              <pc:sldLayoutMk cId="0" sldId="2147483917"/>
              <ac:spMk id="2" creationId="{00000000-0000-0000-0000-000000000000}"/>
            </ac:spMkLst>
          </pc:spChg>
          <pc:spChg chg="mod">
            <ac:chgData name="Fake Test User" userId="SID-0" providerId="Test" clId="FakeClientId" dt="2021-08-15T15:53:21.095" v="12" actId="790"/>
            <ac:spMkLst>
              <pc:docMk/>
              <pc:sldMasterMk cId="0" sldId="2147483912"/>
              <pc:sldLayoutMk cId="0" sldId="2147483917"/>
              <ac:spMk id="3" creationId="{00000000-0000-0000-0000-000000000000}"/>
            </ac:spMkLst>
          </pc:spChg>
          <pc:spChg chg="mod">
            <ac:chgData name="Fake Test User" userId="SID-0" providerId="Test" clId="FakeClientId" dt="2021-08-15T15:53:21.095" v="12" actId="790"/>
            <ac:spMkLst>
              <pc:docMk/>
              <pc:sldMasterMk cId="0" sldId="2147483912"/>
              <pc:sldLayoutMk cId="0" sldId="2147483917"/>
              <ac:spMk id="4" creationId="{00000000-0000-0000-0000-000000000000}"/>
            </ac:spMkLst>
          </pc:spChg>
          <pc:spChg chg="mod">
            <ac:chgData name="Fake Test User" userId="SID-0" providerId="Test" clId="FakeClientId" dt="2021-08-15T15:53:21.095" v="12" actId="790"/>
            <ac:spMkLst>
              <pc:docMk/>
              <pc:sldMasterMk cId="0" sldId="2147483912"/>
              <pc:sldLayoutMk cId="0" sldId="2147483917"/>
              <ac:spMk id="5" creationId="{00000000-0000-0000-0000-000000000000}"/>
            </ac:spMkLst>
          </pc:spChg>
          <pc:spChg chg="mod">
            <ac:chgData name="Fake Test User" userId="SID-0" providerId="Test" clId="FakeClientId" dt="2021-08-15T15:53:21.095" v="12" actId="790"/>
            <ac:spMkLst>
              <pc:docMk/>
              <pc:sldMasterMk cId="0" sldId="2147483912"/>
              <pc:sldLayoutMk cId="0" sldId="2147483917"/>
              <ac:spMk id="6" creationId="{00000000-0000-0000-0000-000000000000}"/>
            </ac:spMkLst>
          </pc:spChg>
          <pc:spChg chg="mod">
            <ac:chgData name="Fake Test User" userId="SID-0" providerId="Test" clId="FakeClientId" dt="2021-08-15T15:53:21.095" v="12" actId="790"/>
            <ac:spMkLst>
              <pc:docMk/>
              <pc:sldMasterMk cId="0" sldId="2147483912"/>
              <pc:sldLayoutMk cId="0" sldId="2147483917"/>
              <ac:spMk id="7" creationId="{00000000-0000-0000-0000-000000000000}"/>
            </ac:spMkLst>
          </pc:spChg>
          <pc:spChg chg="mod">
            <ac:chgData name="Fake Test User" userId="SID-0" providerId="Test" clId="FakeClientId" dt="2021-08-15T15:53:21.095" v="12" actId="790"/>
            <ac:spMkLst>
              <pc:docMk/>
              <pc:sldMasterMk cId="0" sldId="2147483912"/>
              <pc:sldLayoutMk cId="0" sldId="2147483917"/>
              <ac:spMk id="8" creationId="{00000000-0000-0000-0000-000000000000}"/>
            </ac:spMkLst>
          </pc:spChg>
          <pc:spChg chg="mod">
            <ac:chgData name="Fake Test User" userId="SID-0" providerId="Test" clId="FakeClientId" dt="2021-08-15T15:53:21.095" v="12" actId="790"/>
            <ac:spMkLst>
              <pc:docMk/>
              <pc:sldMasterMk cId="0" sldId="2147483912"/>
              <pc:sldLayoutMk cId="0" sldId="2147483917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5T15:53:24.423" v="13" actId="790"/>
          <pc:sldLayoutMkLst>
            <pc:docMk/>
            <pc:sldMasterMk cId="0" sldId="2147483912"/>
            <pc:sldLayoutMk cId="0" sldId="2147483918"/>
          </pc:sldLayoutMkLst>
          <pc:spChg chg="mod">
            <ac:chgData name="Fake Test User" userId="SID-0" providerId="Test" clId="FakeClientId" dt="2021-08-15T15:53:24.423" v="13" actId="790"/>
            <ac:spMkLst>
              <pc:docMk/>
              <pc:sldMasterMk cId="0" sldId="2147483912"/>
              <pc:sldLayoutMk cId="0" sldId="2147483918"/>
              <ac:spMk id="2" creationId="{00000000-0000-0000-0000-000000000000}"/>
            </ac:spMkLst>
          </pc:spChg>
          <pc:spChg chg="mod">
            <ac:chgData name="Fake Test User" userId="SID-0" providerId="Test" clId="FakeClientId" dt="2021-08-15T15:53:24.423" v="13" actId="790"/>
            <ac:spMkLst>
              <pc:docMk/>
              <pc:sldMasterMk cId="0" sldId="2147483912"/>
              <pc:sldLayoutMk cId="0" sldId="2147483918"/>
              <ac:spMk id="3" creationId="{00000000-0000-0000-0000-000000000000}"/>
            </ac:spMkLst>
          </pc:spChg>
          <pc:spChg chg="mod">
            <ac:chgData name="Fake Test User" userId="SID-0" providerId="Test" clId="FakeClientId" dt="2021-08-15T15:53:24.423" v="13" actId="790"/>
            <ac:spMkLst>
              <pc:docMk/>
              <pc:sldMasterMk cId="0" sldId="2147483912"/>
              <pc:sldLayoutMk cId="0" sldId="2147483918"/>
              <ac:spMk id="4" creationId="{00000000-0000-0000-0000-000000000000}"/>
            </ac:spMkLst>
          </pc:spChg>
          <pc:spChg chg="mod">
            <ac:chgData name="Fake Test User" userId="SID-0" providerId="Test" clId="FakeClientId" dt="2021-08-15T15:53:24.423" v="13" actId="790"/>
            <ac:spMkLst>
              <pc:docMk/>
              <pc:sldMasterMk cId="0" sldId="2147483912"/>
              <pc:sldLayoutMk cId="0" sldId="2147483918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5T15:53:27.611" v="14" actId="790"/>
          <pc:sldLayoutMkLst>
            <pc:docMk/>
            <pc:sldMasterMk cId="0" sldId="2147483912"/>
            <pc:sldLayoutMk cId="0" sldId="2147483919"/>
          </pc:sldLayoutMkLst>
          <pc:spChg chg="mod">
            <ac:chgData name="Fake Test User" userId="SID-0" providerId="Test" clId="FakeClientId" dt="2021-08-15T15:53:27.611" v="14" actId="790"/>
            <ac:spMkLst>
              <pc:docMk/>
              <pc:sldMasterMk cId="0" sldId="2147483912"/>
              <pc:sldLayoutMk cId="0" sldId="2147483919"/>
              <ac:spMk id="2" creationId="{00000000-0000-0000-0000-000000000000}"/>
            </ac:spMkLst>
          </pc:spChg>
          <pc:spChg chg="mod">
            <ac:chgData name="Fake Test User" userId="SID-0" providerId="Test" clId="FakeClientId" dt="2021-08-15T15:53:27.611" v="14" actId="790"/>
            <ac:spMkLst>
              <pc:docMk/>
              <pc:sldMasterMk cId="0" sldId="2147483912"/>
              <pc:sldLayoutMk cId="0" sldId="2147483919"/>
              <ac:spMk id="3" creationId="{00000000-0000-0000-0000-000000000000}"/>
            </ac:spMkLst>
          </pc:spChg>
          <pc:spChg chg="mod">
            <ac:chgData name="Fake Test User" userId="SID-0" providerId="Test" clId="FakeClientId" dt="2021-08-15T15:53:27.611" v="14" actId="790"/>
            <ac:spMkLst>
              <pc:docMk/>
              <pc:sldMasterMk cId="0" sldId="2147483912"/>
              <pc:sldLayoutMk cId="0" sldId="2147483919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5T15:53:30.876" v="15" actId="790"/>
          <pc:sldLayoutMkLst>
            <pc:docMk/>
            <pc:sldMasterMk cId="0" sldId="2147483912"/>
            <pc:sldLayoutMk cId="0" sldId="2147483920"/>
          </pc:sldLayoutMkLst>
          <pc:spChg chg="mod">
            <ac:chgData name="Fake Test User" userId="SID-0" providerId="Test" clId="FakeClientId" dt="2021-08-15T15:53:30.876" v="15" actId="790"/>
            <ac:spMkLst>
              <pc:docMk/>
              <pc:sldMasterMk cId="0" sldId="2147483912"/>
              <pc:sldLayoutMk cId="0" sldId="2147483920"/>
              <ac:spMk id="3" creationId="{00000000-0000-0000-0000-000000000000}"/>
            </ac:spMkLst>
          </pc:spChg>
          <pc:spChg chg="mod">
            <ac:chgData name="Fake Test User" userId="SID-0" providerId="Test" clId="FakeClientId" dt="2021-08-15T15:53:30.876" v="15" actId="790"/>
            <ac:spMkLst>
              <pc:docMk/>
              <pc:sldMasterMk cId="0" sldId="2147483912"/>
              <pc:sldLayoutMk cId="0" sldId="2147483920"/>
              <ac:spMk id="4" creationId="{00000000-0000-0000-0000-000000000000}"/>
            </ac:spMkLst>
          </pc:spChg>
          <pc:spChg chg="mod">
            <ac:chgData name="Fake Test User" userId="SID-0" providerId="Test" clId="FakeClientId" dt="2021-08-15T15:53:30.876" v="15" actId="790"/>
            <ac:spMkLst>
              <pc:docMk/>
              <pc:sldMasterMk cId="0" sldId="2147483912"/>
              <pc:sldLayoutMk cId="0" sldId="2147483920"/>
              <ac:spMk id="5" creationId="{00000000-0000-0000-0000-000000000000}"/>
            </ac:spMkLst>
          </pc:spChg>
          <pc:spChg chg="mod">
            <ac:chgData name="Fake Test User" userId="SID-0" providerId="Test" clId="FakeClientId" dt="2021-08-15T15:53:30.876" v="15" actId="790"/>
            <ac:spMkLst>
              <pc:docMk/>
              <pc:sldMasterMk cId="0" sldId="2147483912"/>
              <pc:sldLayoutMk cId="0" sldId="2147483920"/>
              <ac:spMk id="6" creationId="{00000000-0000-0000-0000-000000000000}"/>
            </ac:spMkLst>
          </pc:spChg>
          <pc:spChg chg="mod">
            <ac:chgData name="Fake Test User" userId="SID-0" providerId="Test" clId="FakeClientId" dt="2021-08-15T15:53:30.876" v="15" actId="790"/>
            <ac:spMkLst>
              <pc:docMk/>
              <pc:sldMasterMk cId="0" sldId="2147483912"/>
              <pc:sldLayoutMk cId="0" sldId="2147483920"/>
              <ac:spMk id="7" creationId="{00000000-0000-0000-0000-000000000000}"/>
            </ac:spMkLst>
          </pc:spChg>
          <pc:spChg chg="mod">
            <ac:chgData name="Fake Test User" userId="SID-0" providerId="Test" clId="FakeClientId" dt="2021-08-15T15:53:30.876" v="15" actId="790"/>
            <ac:spMkLst>
              <pc:docMk/>
              <pc:sldMasterMk cId="0" sldId="2147483912"/>
              <pc:sldLayoutMk cId="0" sldId="2147483920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5T15:53:33.892" v="16" actId="790"/>
          <pc:sldLayoutMkLst>
            <pc:docMk/>
            <pc:sldMasterMk cId="0" sldId="2147483912"/>
            <pc:sldLayoutMk cId="0" sldId="2147483921"/>
          </pc:sldLayoutMkLst>
          <pc:spChg chg="mod">
            <ac:chgData name="Fake Test User" userId="SID-0" providerId="Test" clId="FakeClientId" dt="2021-08-15T15:53:33.892" v="16" actId="790"/>
            <ac:spMkLst>
              <pc:docMk/>
              <pc:sldMasterMk cId="0" sldId="2147483912"/>
              <pc:sldLayoutMk cId="0" sldId="2147483921"/>
              <ac:spMk id="3" creationId="{00000000-0000-0000-0000-000000000000}"/>
            </ac:spMkLst>
          </pc:spChg>
          <pc:spChg chg="mod">
            <ac:chgData name="Fake Test User" userId="SID-0" providerId="Test" clId="FakeClientId" dt="2021-08-15T15:53:33.892" v="16" actId="790"/>
            <ac:spMkLst>
              <pc:docMk/>
              <pc:sldMasterMk cId="0" sldId="2147483912"/>
              <pc:sldLayoutMk cId="0" sldId="2147483921"/>
              <ac:spMk id="4" creationId="{00000000-0000-0000-0000-000000000000}"/>
            </ac:spMkLst>
          </pc:spChg>
          <pc:spChg chg="mod">
            <ac:chgData name="Fake Test User" userId="SID-0" providerId="Test" clId="FakeClientId" dt="2021-08-15T15:53:33.892" v="16" actId="790"/>
            <ac:spMkLst>
              <pc:docMk/>
              <pc:sldMasterMk cId="0" sldId="2147483912"/>
              <pc:sldLayoutMk cId="0" sldId="2147483921"/>
              <ac:spMk id="5" creationId="{00000000-0000-0000-0000-000000000000}"/>
            </ac:spMkLst>
          </pc:spChg>
          <pc:spChg chg="mod">
            <ac:chgData name="Fake Test User" userId="SID-0" providerId="Test" clId="FakeClientId" dt="2021-08-15T15:53:33.892" v="16" actId="790"/>
            <ac:spMkLst>
              <pc:docMk/>
              <pc:sldMasterMk cId="0" sldId="2147483912"/>
              <pc:sldLayoutMk cId="0" sldId="2147483921"/>
              <ac:spMk id="6" creationId="{00000000-0000-0000-0000-000000000000}"/>
            </ac:spMkLst>
          </pc:spChg>
          <pc:spChg chg="mod">
            <ac:chgData name="Fake Test User" userId="SID-0" providerId="Test" clId="FakeClientId" dt="2021-08-15T15:53:33.892" v="16" actId="790"/>
            <ac:spMkLst>
              <pc:docMk/>
              <pc:sldMasterMk cId="0" sldId="2147483912"/>
              <pc:sldLayoutMk cId="0" sldId="2147483921"/>
              <ac:spMk id="7" creationId="{00000000-0000-0000-0000-000000000000}"/>
            </ac:spMkLst>
          </pc:spChg>
          <pc:spChg chg="mod">
            <ac:chgData name="Fake Test User" userId="SID-0" providerId="Test" clId="FakeClientId" dt="2021-08-15T15:53:33.892" v="16" actId="790"/>
            <ac:spMkLst>
              <pc:docMk/>
              <pc:sldMasterMk cId="0" sldId="2147483912"/>
              <pc:sldLayoutMk cId="0" sldId="2147483921"/>
              <ac:spMk id="8" creationId="{00000000-0000-0000-0000-000000000000}"/>
            </ac:spMkLst>
          </pc:spChg>
          <pc:spChg chg="mod">
            <ac:chgData name="Fake Test User" userId="SID-0" providerId="Test" clId="FakeClientId" dt="2021-08-15T15:53:33.892" v="16" actId="790"/>
            <ac:spMkLst>
              <pc:docMk/>
              <pc:sldMasterMk cId="0" sldId="2147483912"/>
              <pc:sldLayoutMk cId="0" sldId="2147483921"/>
              <ac:spMk id="9" creationId="{00000000-0000-0000-0000-000000000000}"/>
            </ac:spMkLst>
          </pc:spChg>
          <pc:spChg chg="mod">
            <ac:chgData name="Fake Test User" userId="SID-0" providerId="Test" clId="FakeClientId" dt="2021-08-15T15:53:33.892" v="16" actId="790"/>
            <ac:spMkLst>
              <pc:docMk/>
              <pc:sldMasterMk cId="0" sldId="2147483912"/>
              <pc:sldLayoutMk cId="0" sldId="2147483921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5T15:53:36.814" v="17" actId="790"/>
          <pc:sldLayoutMkLst>
            <pc:docMk/>
            <pc:sldMasterMk cId="0" sldId="2147483912"/>
            <pc:sldLayoutMk cId="0" sldId="2147483922"/>
          </pc:sldLayoutMkLst>
          <pc:spChg chg="mod">
            <ac:chgData name="Fake Test User" userId="SID-0" providerId="Test" clId="FakeClientId" dt="2021-08-15T15:53:36.814" v="17" actId="790"/>
            <ac:spMkLst>
              <pc:docMk/>
              <pc:sldMasterMk cId="0" sldId="2147483912"/>
              <pc:sldLayoutMk cId="0" sldId="2147483922"/>
              <ac:spMk id="2" creationId="{00000000-0000-0000-0000-000000000000}"/>
            </ac:spMkLst>
          </pc:spChg>
          <pc:spChg chg="mod">
            <ac:chgData name="Fake Test User" userId="SID-0" providerId="Test" clId="FakeClientId" dt="2021-08-15T15:53:36.814" v="17" actId="790"/>
            <ac:spMkLst>
              <pc:docMk/>
              <pc:sldMasterMk cId="0" sldId="2147483912"/>
              <pc:sldLayoutMk cId="0" sldId="2147483922"/>
              <ac:spMk id="3" creationId="{00000000-0000-0000-0000-000000000000}"/>
            </ac:spMkLst>
          </pc:spChg>
          <pc:spChg chg="mod">
            <ac:chgData name="Fake Test User" userId="SID-0" providerId="Test" clId="FakeClientId" dt="2021-08-15T15:53:36.814" v="17" actId="790"/>
            <ac:spMkLst>
              <pc:docMk/>
              <pc:sldMasterMk cId="0" sldId="2147483912"/>
              <pc:sldLayoutMk cId="0" sldId="2147483922"/>
              <ac:spMk id="4" creationId="{00000000-0000-0000-0000-000000000000}"/>
            </ac:spMkLst>
          </pc:spChg>
          <pc:spChg chg="mod">
            <ac:chgData name="Fake Test User" userId="SID-0" providerId="Test" clId="FakeClientId" dt="2021-08-15T15:53:36.814" v="17" actId="790"/>
            <ac:spMkLst>
              <pc:docMk/>
              <pc:sldMasterMk cId="0" sldId="2147483912"/>
              <pc:sldLayoutMk cId="0" sldId="2147483922"/>
              <ac:spMk id="5" creationId="{00000000-0000-0000-0000-000000000000}"/>
            </ac:spMkLst>
          </pc:spChg>
          <pc:spChg chg="mod">
            <ac:chgData name="Fake Test User" userId="SID-0" providerId="Test" clId="FakeClientId" dt="2021-08-15T15:53:36.814" v="17" actId="790"/>
            <ac:spMkLst>
              <pc:docMk/>
              <pc:sldMasterMk cId="0" sldId="2147483912"/>
              <pc:sldLayoutMk cId="0" sldId="214748392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5T15:53:39.767" v="18" actId="790"/>
          <pc:sldLayoutMkLst>
            <pc:docMk/>
            <pc:sldMasterMk cId="0" sldId="2147483912"/>
            <pc:sldLayoutMk cId="0" sldId="2147483923"/>
          </pc:sldLayoutMkLst>
          <pc:spChg chg="mod">
            <ac:chgData name="Fake Test User" userId="SID-0" providerId="Test" clId="FakeClientId" dt="2021-08-15T15:53:39.767" v="18" actId="790"/>
            <ac:spMkLst>
              <pc:docMk/>
              <pc:sldMasterMk cId="0" sldId="2147483912"/>
              <pc:sldLayoutMk cId="0" sldId="2147483923"/>
              <ac:spMk id="2" creationId="{00000000-0000-0000-0000-000000000000}"/>
            </ac:spMkLst>
          </pc:spChg>
          <pc:spChg chg="mod">
            <ac:chgData name="Fake Test User" userId="SID-0" providerId="Test" clId="FakeClientId" dt="2021-08-15T15:53:39.767" v="18" actId="790"/>
            <ac:spMkLst>
              <pc:docMk/>
              <pc:sldMasterMk cId="0" sldId="2147483912"/>
              <pc:sldLayoutMk cId="0" sldId="2147483923"/>
              <ac:spMk id="3" creationId="{00000000-0000-0000-0000-000000000000}"/>
            </ac:spMkLst>
          </pc:spChg>
          <pc:spChg chg="mod">
            <ac:chgData name="Fake Test User" userId="SID-0" providerId="Test" clId="FakeClientId" dt="2021-08-15T15:53:39.767" v="18" actId="790"/>
            <ac:spMkLst>
              <pc:docMk/>
              <pc:sldMasterMk cId="0" sldId="2147483912"/>
              <pc:sldLayoutMk cId="0" sldId="2147483923"/>
              <ac:spMk id="4" creationId="{00000000-0000-0000-0000-000000000000}"/>
            </ac:spMkLst>
          </pc:spChg>
          <pc:spChg chg="mod">
            <ac:chgData name="Fake Test User" userId="SID-0" providerId="Test" clId="FakeClientId" dt="2021-08-15T15:53:39.767" v="18" actId="790"/>
            <ac:spMkLst>
              <pc:docMk/>
              <pc:sldMasterMk cId="0" sldId="2147483912"/>
              <pc:sldLayoutMk cId="0" sldId="2147483923"/>
              <ac:spMk id="5" creationId="{00000000-0000-0000-0000-000000000000}"/>
            </ac:spMkLst>
          </pc:spChg>
          <pc:spChg chg="mod">
            <ac:chgData name="Fake Test User" userId="SID-0" providerId="Test" clId="FakeClientId" dt="2021-08-15T15:53:39.767" v="18" actId="790"/>
            <ac:spMkLst>
              <pc:docMk/>
              <pc:sldMasterMk cId="0" sldId="2147483912"/>
              <pc:sldLayoutMk cId="0" sldId="2147483923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7BFF688E-0DAF-431F-A762-966FB2C7DF8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10D7C2A-6B53-49C5-940D-CB9490E9EE0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E1D9A4-5D72-46D2-A62C-54F0228F4116}" type="datetimeFigureOut">
              <a:rPr lang="fr-FR" smtClean="0"/>
              <a:t>15/08/2021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21E0F92-B03D-4A25-8D95-A87B54B304A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A544C47-306C-45B5-B95B-B15186F2EA1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F67B04-B77C-4485-B415-13973541AA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96523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noProof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F47B38-5820-43CD-BF7D-22C545244852}" type="datetimeFigureOut">
              <a:rPr lang="fr-FR" noProof="0" smtClean="0"/>
              <a:t>15/08/2021</a:t>
            </a:fld>
            <a:endParaRPr lang="fr-FR" noProof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noProof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/>
              <a:t>Modifiez les styles du texte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4CC9A2-01F5-4994-90BB-4C23657E38E3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7149777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4CC9A2-01F5-4994-90BB-4C23657E38E3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4801405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8D42093-04D8-4479-9466-57D5664F49E8}" type="datetime4">
              <a:rPr lang="fr-FR" noProof="0" smtClean="0"/>
              <a:t>15 août 2021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8DF745-7D3F-47F4-83A3-874385CFAA69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rtlCol="0"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 rtlCol="0"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fr-FR" noProof="0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3F93DBF-4DC8-4669-B72B-12E11C5D5264}" type="datetime4">
              <a:rPr lang="fr-FR" noProof="0" smtClean="0"/>
              <a:t>15 août 2021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F38DF745-7D3F-47F4-83A3-874385CFAA69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 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9EE3DE6-4B6D-4FB8-B12E-8ACF0C505C03}" type="datetime4">
              <a:rPr lang="fr-FR" noProof="0" smtClean="0"/>
              <a:t>15 août 2021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8DF745-7D3F-47F4-83A3-874385CFAA69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123B7D5-C7F6-4DB5-A910-F386DA261451}" type="datetime4">
              <a:rPr lang="fr-FR" noProof="0" smtClean="0"/>
              <a:t>15 août 2021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8DF745-7D3F-47F4-83A3-874385CFAA69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rtlCol="0"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57200" y="228601"/>
            <a:ext cx="7772400" cy="1066800"/>
          </a:xfrm>
        </p:spPr>
        <p:txBody>
          <a:bodyPr rtlCol="0"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902DB71-2D09-45A0-840A-E38F63F5BCFA}" type="datetime4">
              <a:rPr lang="fr-FR" noProof="0" smtClean="0"/>
              <a:t>15 août 2021</a:t>
            </a:fld>
            <a:endParaRPr lang="fr-FR" noProof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F38DF745-7D3F-47F4-83A3-874385CFAA69}" type="slidenum">
              <a:rPr lang="fr-FR" noProof="0" smtClean="0"/>
              <a:pPr/>
              <a:t>‹N°›</a:t>
            </a:fld>
            <a:endParaRPr lang="fr-FR" noProof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1630680" y="1574800"/>
            <a:ext cx="329184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5090160" y="1574800"/>
            <a:ext cx="329184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8881475-338E-4E26-B263-3523BF61ADE1}" type="datetime4">
              <a:rPr lang="fr-FR" noProof="0" smtClean="0"/>
              <a:t>15 août 2021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8DF745-7D3F-47F4-83A3-874385CFAA69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1627632" y="1572768"/>
            <a:ext cx="3291840" cy="639762"/>
          </a:xfrm>
        </p:spPr>
        <p:txBody>
          <a:bodyPr rtlCol="0"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1627632" y="2259366"/>
            <a:ext cx="3291840" cy="3840480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5093208" y="1572768"/>
            <a:ext cx="3291840" cy="639762"/>
          </a:xfrm>
        </p:spPr>
        <p:txBody>
          <a:bodyPr rtlCol="0"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fr-FR" noProof="0"/>
              <a:t>Modifiez les styles du texte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5093208" y="2259366"/>
            <a:ext cx="3291840" cy="3840480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91BBBE4-3E9E-40E0-9A21-BCC503575014}" type="datetime4">
              <a:rPr lang="fr-FR" noProof="0" smtClean="0"/>
              <a:t>15 août 2021</a:t>
            </a:fld>
            <a:endParaRPr lang="fr-FR" noProof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8DF745-7D3F-47F4-83A3-874385CFAA69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1C15556-57BB-4A2A-8DF3-6A07D8012F65}" type="datetime4">
              <a:rPr lang="fr-FR" noProof="0" smtClean="0"/>
              <a:t>15 août 2021</a:t>
            </a:fld>
            <a:endParaRPr lang="fr-FR" noProof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8DF745-7D3F-47F4-83A3-874385CFAA69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9EA1854-2694-487B-8918-CD6478266CD4}" type="datetime4">
              <a:rPr lang="fr-FR" noProof="0" smtClean="0"/>
              <a:t>15 août 2021</a:t>
            </a:fld>
            <a:endParaRPr lang="fr-FR" noProof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8DF745-7D3F-47F4-83A3-874385CFAA69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3575050" y="1600200"/>
            <a:ext cx="5111750" cy="4480560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600200"/>
            <a:ext cx="3008313" cy="4480560"/>
          </a:xfrm>
        </p:spPr>
        <p:txBody>
          <a:bodyPr rtlCol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6FB6206-1313-41C2-A8F0-737A17110212}" type="datetime4">
              <a:rPr lang="fr-FR" noProof="0" smtClean="0"/>
              <a:t>15 août 2021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8DF745-7D3F-47F4-83A3-874385CFAA69}" type="slidenum">
              <a:rPr lang="fr-FR" noProof="0" smtClean="0"/>
              <a:pPr/>
              <a:t>‹N°›</a:t>
            </a:fld>
            <a:endParaRPr lang="fr-FR" noProof="0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3" name="Espace réservé d’image 2"/>
          <p:cNvSpPr>
            <a:spLocks noGrp="1"/>
          </p:cNvSpPr>
          <p:nvPr>
            <p:ph type="pic" idx="1" hasCustomPrompt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r-FR" noProof="0"/>
              <a:t>Cliquez sur l’icône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5715000"/>
            <a:ext cx="8153400" cy="457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20313FD-B179-47EE-9913-3535456FC3B0}" type="datetime4">
              <a:rPr lang="fr-FR" noProof="0" smtClean="0"/>
              <a:t>15 août 2021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F38DF745-7D3F-47F4-83A3-874385CFAA69}" type="slidenum">
              <a:rPr lang="fr-FR" noProof="0" smtClean="0"/>
              <a:pPr/>
              <a:t>‹N°›</a:t>
            </a:fld>
            <a:endParaRPr lang="fr-FR" noProof="0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rtlCol="0" anchor="t">
            <a:normAutofit/>
          </a:bodyPr>
          <a:lstStyle>
            <a:lvl1pPr>
              <a:defRPr sz="32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rtl="0"/>
            <a:fld id="{C6834249-738A-451F-B206-30C82409FC7F}" type="datetime4">
              <a:rPr lang="fr-FR" noProof="0" smtClean="0"/>
              <a:t>15 août 2021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pPr rtl="0"/>
            <a:fld id="{F38DF745-7D3F-47F4-83A3-874385CFAA69}" type="slidenum">
              <a:rPr lang="fr-FR" noProof="0" smtClean="0"/>
              <a:pPr/>
              <a:t>‹N°›</a:t>
            </a:fld>
            <a:endParaRPr lang="fr-FR" noProof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fr-FR" sz="720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8DF745-7D3F-47F4-83A3-874385CFAA69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6693809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Essentie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Essential</ap:Template>
  <ap:TotalTime>2</ap:TotalTime>
  <ap:Words>2</ap:Words>
  <ap:PresentationFormat>Affichage à l'écran (4:3)</ap:PresentationFormat>
  <ap:Paragraphs>2</ap:Paragraphs>
  <ap:Slides>1</ap:Slides>
  <ap:Notes>1</ap:Notes>
  <ap:HiddenSlides>0</ap:HiddenSlides>
  <ap:MMClips>0</ap:MMClips>
  <ap:ScaleCrop>false</ap:ScaleCrop>
  <ap:HeadingPairs>
    <vt:vector baseType="variant" size="6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ap:HeadingPairs>
  <ap:TitlesOfParts>
    <vt:vector baseType="lpstr" size="5">
      <vt:lpstr>Arial</vt:lpstr>
      <vt:lpstr>Arial Black</vt:lpstr>
      <vt:lpstr>Calibri</vt:lpstr>
      <vt:lpstr>Essentiel</vt:lpstr>
      <vt:lpstr>Présentation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2014-09-16T21:34:22Z</dcterms:created>
  <dcterms:modified xsi:type="dcterms:W3CDTF">2021-08-15T15:54:29Z</dcterms:modified>
</cp:coreProperties>
</file>