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D661-1836-44F7-8FAF-35E8F866ECD3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71CE-B899-4B2B-848D-9F12F0C901B6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06D-E5C4-4C2F-8241-EC2663EF1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F1CA-F464-4B29-B867-EAF8A9B936E3}" type="datetime1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B827-F132-4DF6-9FB9-4035A4C798EF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A601-7D32-4ED7-AD1A-974B6DDBDCDC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7B41-4A0C-4639-A132-E5C8F99A4BE8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67FD-6084-4075-993E-77EC8038773F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8B47-74BA-4873-ADAE-EB0120124E83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52C1-9A39-494C-9977-BBEFAB872C1F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ACE2-EA00-4376-9A66-47ABB8B02CF5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A47DADC-55EA-4839-91C8-5BCC0EC06F5C}" type="datetime1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D661-1836-44F7-8FAF-35E8F866ECD3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9713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0</TotalTime>
  <Words>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</vt:lpstr>
      <vt:lpstr>Perspective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created xsi:type="dcterms:W3CDTF">2014-09-16T21:39:03Z</dcterms:created>
  <dcterms:modified xsi:type="dcterms:W3CDTF">2014-09-16T21:39:17Z</dcterms:modified>
</cp:coreProperties>
</file>