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p="http://schemas.openxmlformats.org/presentationml/2006/main" xmlns:a="http://schemas.openxmlformats.org/drawingml/2006/main" xmlns:r="http://schemas.openxmlformats.org/officeDocument/2006/relationships" saveSubsetFonts="1" rtl="false">
  <p:sldMasterIdLst>
    <p:sldMasterId id="2147483660" r:id="rId1"/>
  </p:sldMasterIdLst>
  <p:notesMasterIdLst>
    <p:notesMasterId r:id="rId4"/>
  </p:notesMasterIdLst>
  <p:handoutMasterIdLst>
    <p:handoutMasterId r:id="rId5"/>
  </p:handoutMasterIdLst>
  <p:sldIdLst>
    <p:sldId id="256" r:id="rId2"/>
    <p:sldId id="257" r:id="rId3"/>
  </p:sldIdLst>
  <p:sldSz cx="10058400" cy="7772400"/>
  <p:notesSz cx="6858000" cy="9144000"/>
  <p:defaultTextStyle>
    <a:defPPr rtl="false">
      <a:defRPr lang="fr-fr"/>
    </a:defPPr>
    <a:lvl1pPr marL="0" algn="l" defTabSz="914400" rtl="false" eaLnBrk="1" latinLnBrk="0" hangingPunct="1">
      <a:defRPr sz="1800" kern="1200">
        <a:solidFill>
          <a:schemeClr val="tx1"/>
        </a:solidFill>
        <a:latin typeface="+mn-lt"/>
        <a:ea typeface="+mn-ea"/>
        <a:cs typeface="+mn-cs"/>
      </a:defRPr>
    </a:lvl1pPr>
    <a:lvl2pPr marL="457200" algn="l" defTabSz="914400" rtl="false" eaLnBrk="1" latinLnBrk="0" hangingPunct="1">
      <a:defRPr sz="1800" kern="1200">
        <a:solidFill>
          <a:schemeClr val="tx1"/>
        </a:solidFill>
        <a:latin typeface="+mn-lt"/>
        <a:ea typeface="+mn-ea"/>
        <a:cs typeface="+mn-cs"/>
      </a:defRPr>
    </a:lvl2pPr>
    <a:lvl3pPr marL="914400" algn="l" defTabSz="914400" rtl="false" eaLnBrk="1" latinLnBrk="0" hangingPunct="1">
      <a:defRPr sz="1800" kern="1200">
        <a:solidFill>
          <a:schemeClr val="tx1"/>
        </a:solidFill>
        <a:latin typeface="+mn-lt"/>
        <a:ea typeface="+mn-ea"/>
        <a:cs typeface="+mn-cs"/>
      </a:defRPr>
    </a:lvl3pPr>
    <a:lvl4pPr marL="1371600" algn="l" defTabSz="914400" rtl="false" eaLnBrk="1" latinLnBrk="0" hangingPunct="1">
      <a:defRPr sz="1800" kern="1200">
        <a:solidFill>
          <a:schemeClr val="tx1"/>
        </a:solidFill>
        <a:latin typeface="+mn-lt"/>
        <a:ea typeface="+mn-ea"/>
        <a:cs typeface="+mn-cs"/>
      </a:defRPr>
    </a:lvl4pPr>
    <a:lvl5pPr marL="1828800" algn="l" defTabSz="914400" rtl="false" eaLnBrk="1" latinLnBrk="0" hangingPunct="1">
      <a:defRPr sz="1800" kern="1200">
        <a:solidFill>
          <a:schemeClr val="tx1"/>
        </a:solidFill>
        <a:latin typeface="+mn-lt"/>
        <a:ea typeface="+mn-ea"/>
        <a:cs typeface="+mn-cs"/>
      </a:defRPr>
    </a:lvl5pPr>
    <a:lvl6pPr marL="2286000" algn="l" defTabSz="914400" rtl="false" eaLnBrk="1" latinLnBrk="0" hangingPunct="1">
      <a:defRPr sz="1800" kern="1200">
        <a:solidFill>
          <a:schemeClr val="tx1"/>
        </a:solidFill>
        <a:latin typeface="+mn-lt"/>
        <a:ea typeface="+mn-ea"/>
        <a:cs typeface="+mn-cs"/>
      </a:defRPr>
    </a:lvl6pPr>
    <a:lvl7pPr marL="2743200" algn="l" defTabSz="914400" rtl="false" eaLnBrk="1" latinLnBrk="0" hangingPunct="1">
      <a:defRPr sz="1800" kern="1200">
        <a:solidFill>
          <a:schemeClr val="tx1"/>
        </a:solidFill>
        <a:latin typeface="+mn-lt"/>
        <a:ea typeface="+mn-ea"/>
        <a:cs typeface="+mn-cs"/>
      </a:defRPr>
    </a:lvl7pPr>
    <a:lvl8pPr marL="3200400" algn="l" defTabSz="914400" rtl="false" eaLnBrk="1" latinLnBrk="0" hangingPunct="1">
      <a:defRPr sz="1800" kern="1200">
        <a:solidFill>
          <a:schemeClr val="tx1"/>
        </a:solidFill>
        <a:latin typeface="+mn-lt"/>
        <a:ea typeface="+mn-ea"/>
        <a:cs typeface="+mn-cs"/>
      </a:defRPr>
    </a:lvl8pPr>
    <a:lvl9pPr marL="3657600" algn="l" defTabSz="914400" rtl="false"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66" autoAdjust="0"/>
    <p:restoredTop sz="95324" autoAdjust="0"/>
  </p:normalViewPr>
  <p:slideViewPr>
    <p:cSldViewPr snapToGrid="0">
      <p:cViewPr varScale="1">
        <p:scale>
          <a:sx n="115" d="100"/>
          <a:sy n="115" d="100"/>
        </p:scale>
        <p:origin x="636" y="108"/>
      </p:cViewPr>
      <p:guideLst/>
    </p:cSldViewPr>
  </p:slideViewPr>
  <p:notesTextViewPr>
    <p:cViewPr>
      <p:scale>
        <a:sx n="3" d="2"/>
        <a:sy n="3" d="2"/>
      </p:scale>
      <p:origin x="0" y="0"/>
    </p:cViewPr>
  </p:notesTextViewPr>
  <p:notesViewPr>
    <p:cSldViewPr snapToGrid="0">
      <p:cViewPr varScale="1">
        <p:scale>
          <a:sx n="99" d="100"/>
          <a:sy n="99" d="100"/>
        </p:scale>
        <p:origin x="28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p="http://schemas.openxmlformats.org/presentationml/2006/main" xmlns:a="http://schemas.openxmlformats.org/drawing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false"/>
          <a:lstStyle>
            <a:lvl1pPr algn="l">
              <a:defRPr sz="1200"/>
            </a:lvl1pPr>
          </a:lstStyle>
          <a:p>
            <a:pPr rtl="false"/>
            <a:endParaRP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false"/>
          <a:lstStyle>
            <a:lvl1pPr algn="r">
              <a:defRPr sz="1200"/>
            </a:lvl1pPr>
          </a:lstStyle>
          <a:p>
            <a:pPr rtl="false"/>
            <a:fld id="{38D6FE3C-34D8-4B4B-9273-D907B0A3B964}" type="datetimeFigureOut">
              <a:rPr lang="en-US"/>
              <a:t>29/3/2021</a:t>
            </a:fld>
            <a:endParaRP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false" anchor="b"/>
          <a:lstStyle>
            <a:lvl1pPr algn="l">
              <a:defRPr sz="1200"/>
            </a:lvl1pPr>
          </a:lstStyle>
          <a:p>
            <a:pPr rtl="false"/>
            <a:endParaRP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false" anchor="b"/>
          <a:lstStyle>
            <a:lvl1pPr algn="r">
              <a:defRPr sz="1200"/>
            </a:lvl1pPr>
          </a:lstStyle>
          <a:p>
            <a:pPr rtl="false"/>
            <a:fld id="{E169A89D-734B-4FAD-B6E7-2B864E72E489}" type="slidenum">
              <a:rPr/>
              <a:t>‹N°›</a:t>
            </a:fld>
            <a:endParaRP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http://schemas.openxmlformats.org/presentationml/2006/main" xmlns:a="http://schemas.openxmlformats.org/drawing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false"/>
          <a:lstStyle>
            <a:lvl1pPr algn="l">
              <a:defRPr sz="1200"/>
            </a:lvl1pPr>
          </a:lstStyle>
          <a:p>
            <a:pPr rtl="false"/>
            <a:endParaRP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false"/>
          <a:lstStyle>
            <a:lvl1pPr algn="r">
              <a:defRPr sz="1200"/>
            </a:lvl1pPr>
          </a:lstStyle>
          <a:p>
            <a:pPr rtl="false"/>
            <a:fld id="{1D0FF5F4-5691-49AF-9E16-FB22826F7264}" type="datetimeFigureOut">
              <a:rPr lang="en-US"/>
              <a:t>29/3/2021</a:t>
            </a:fld>
            <a:endParaRPr/>
          </a:p>
        </p:txBody>
      </p:sp>
      <p:sp>
        <p:nvSpPr>
          <p:cNvPr id="4" name="Espace réservé de l’image des diapositives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false" anchor="ctr"/>
          <a:lstStyle/>
          <a:p>
            <a:pPr rtl="false"/>
            <a:endParaRP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false"/>
          <a:lstStyle/>
          <a:p>
            <a:pPr lvl="0" rtl="false"/>
            <a:r>
              <a:t>Modifiez les styles du texte</a:t>
            </a:r>
          </a:p>
          <a:p>
            <a:pPr lvl="1" rtl="false"/>
            <a:r>
              <a:t>Deuxième niveau</a:t>
            </a:r>
          </a:p>
          <a:p>
            <a:pPr lvl="2" rtl="false"/>
            <a:r>
              <a:t>Troisième niveau</a:t>
            </a:r>
          </a:p>
          <a:p>
            <a:pPr lvl="3" rtl="false"/>
            <a:r>
              <a:t>Quatrième niveau</a:t>
            </a:r>
          </a:p>
          <a:p>
            <a:pPr lvl="4" rtl="false"/>
            <a: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false" anchor="b"/>
          <a:lstStyle>
            <a:lvl1pPr algn="l">
              <a:defRPr sz="1200"/>
            </a:lvl1pPr>
          </a:lstStyle>
          <a:p>
            <a:pPr rtl="false"/>
            <a:endParaRP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false" anchor="b"/>
          <a:lstStyle>
            <a:lvl1pPr algn="r">
              <a:defRPr sz="1200"/>
            </a:lvl1pPr>
          </a:lstStyle>
          <a:p>
            <a:pPr rtl="false"/>
            <a:fld id="{952A89D7-7603-4ECB-ADF6-F6CF2BE4F401}" type="slidenum">
              <a:rPr/>
              <a:t>‹N°›</a:t>
            </a:fld>
            <a:endParaRP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false"/>
          <a:lstStyle/>
          <a:p>
            <a:pPr rtl="false"/>
            <a:r>
              <a:rPr lang="fr"/>
              <a:t>Pour modifier cette brochure, remplacez notre contenu d’exemple par le vôtre. Si vous préférez partir d’une page vide, appuyez sur le bouton Nouvelle diapositive sous l’onglet Accueil pour insérer une nouvelle page. Entrez maintenant votre texte et vos images dans les espaces réservés vides. Si vous souhaitez ajouter des espaces réservés pour des titres, des sous-titres ou du corps de texte, copiez l’un des espaces réservés existants et insérez le nouveau.</a:t>
            </a:r>
          </a:p>
          <a:p>
            <a:pPr rtl="false"/>
            <a:endParaRPr lang="en-US" dirty="0"/>
          </a:p>
          <a:p>
            <a:pPr rtl="false"/>
            <a:r>
              <a:rPr lang="fr"/>
              <a:t>Avez-vous remarqué que nous vous avons créé des marques de pli ? Elles sont vraiment discrètes, mais si vous ne voulez pas qu’elles apparaissent sur votre brochure, sélectionnez et supprimez-les avant l’impression.</a:t>
            </a:r>
          </a:p>
        </p:txBody>
      </p:sp>
      <p:sp>
        <p:nvSpPr>
          <p:cNvPr id="4" name="Espace réservé du numéro de diapositive 3"/>
          <p:cNvSpPr>
            <a:spLocks noGrp="1"/>
          </p:cNvSpPr>
          <p:nvPr>
            <p:ph type="sldNum" sz="quarter" idx="10"/>
          </p:nvPr>
        </p:nvSpPr>
        <p:spPr/>
        <p:txBody>
          <a:bodyPr rtlCol="false"/>
          <a:lstStyle/>
          <a:p>
            <a:pPr rtl="false"/>
            <a:fld id="{952A89D7-7603-4ECB-ADF6-F6CF2BE4F401}" type="slidenum">
              <a:rPr lang="en-US" smtClean="0"/>
              <a:t>1</a:t>
            </a:fld>
            <a:endParaRPr lang="en-US"/>
          </a:p>
        </p:txBody>
      </p:sp>
    </p:spTree>
    <p:extLst>
      <p:ext uri="{BB962C8B-B14F-4D97-AF65-F5344CB8AC3E}">
        <p14:creationId xmlns:p14="http://schemas.microsoft.com/office/powerpoint/2010/main" val="915515702"/>
      </p:ext>
    </p:extLst>
  </p:cSld>
  <p:clrMapOvr>
    <a:masterClrMapping/>
  </p:clrMapOvr>
</p:notes>
</file>

<file path=ppt/notesSlides/notesSlide2.xml><?xml version="1.0" encoding="utf-8"?>
<p:notes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false"/>
          <a:lstStyle/>
          <a:p>
            <a:pPr rtl="false"/>
            <a:endParaRPr lang="en-US"/>
          </a:p>
        </p:txBody>
      </p:sp>
      <p:sp>
        <p:nvSpPr>
          <p:cNvPr id="4" name="Espace réservé du numéro de diapositive 3"/>
          <p:cNvSpPr>
            <a:spLocks noGrp="1"/>
          </p:cNvSpPr>
          <p:nvPr>
            <p:ph type="sldNum" sz="quarter" idx="5"/>
          </p:nvPr>
        </p:nvSpPr>
        <p:spPr/>
        <p:txBody>
          <a:bodyPr rtlCol="false"/>
          <a:lstStyle/>
          <a:p>
            <a:pPr rtl="false"/>
            <a:fld id="{952A89D7-7603-4ECB-ADF6-F6CF2BE4F401}" type="slidenum">
              <a:rPr lang="en-US" smtClean="0"/>
              <a:t>2</a:t>
            </a:fld>
            <a:endParaRPr lang="en-US"/>
          </a:p>
        </p:txBody>
      </p:sp>
    </p:spTree>
    <p:extLst>
      <p:ext uri="{BB962C8B-B14F-4D97-AF65-F5344CB8AC3E}">
        <p14:creationId xmlns:p14="http://schemas.microsoft.com/office/powerpoint/2010/main" val="2989290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p="http://schemas.openxmlformats.org/presentationml/2006/main" xmlns:a="http://schemas.openxmlformats.org/drawingml/2006/main" xmlns:r="http://schemas.openxmlformats.org/officeDocument/2006/relationships" preserve="1" userDrawn="1">
  <p:cSld name="Page externe">
    <p:spTree>
      <p:nvGrpSpPr>
        <p:cNvPr id="1" name=""/>
        <p:cNvGrpSpPr/>
        <p:nvPr/>
      </p:nvGrpSpPr>
      <p:grpSpPr>
        <a:xfrm>
          <a:off x="0" y="0"/>
          <a:ext cx="0" cy="0"/>
          <a:chOff x="0" y="0"/>
          <a:chExt cx="0" cy="0"/>
        </a:xfrm>
      </p:grpSpPr>
      <p:sp>
        <p:nvSpPr>
          <p:cNvPr id="17" name="Rectangle 16"/>
          <p:cNvSpPr/>
          <p:nvPr userDrawn="1"/>
        </p:nvSpPr>
        <p:spPr>
          <a:xfrm>
            <a:off x="7038975" y="7216219"/>
            <a:ext cx="2660904" cy="953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rtl="false"/>
            <a:endParaRPr/>
          </a:p>
        </p:txBody>
      </p:sp>
      <p:cxnSp>
        <p:nvCxnSpPr>
          <p:cNvPr id="19" name="Connecteur droit 18"/>
          <p:cNvCxnSpPr/>
          <p:nvPr userDrawn="1"/>
        </p:nvCxnSpPr>
        <p:spPr>
          <a:xfrm>
            <a:off x="7038558" y="2733674"/>
            <a:ext cx="2657892"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Connecteur droit 5"/>
          <p:cNvCxnSpPr/>
          <p:nvPr userDrawn="1"/>
        </p:nvCxnSpPr>
        <p:spPr>
          <a:xfrm flipV="1">
            <a:off x="3939243" y="5152972"/>
            <a:ext cx="0" cy="2146926"/>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365125" y="2743199"/>
            <a:ext cx="2560320" cy="45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false" anchor="t"/>
          <a:lstStyle/>
          <a:p>
            <a:pPr algn="ctr" rtl="false">
              <a:lnSpc>
                <a:spcPct val="130000"/>
              </a:lnSpc>
            </a:pPr>
            <a:endParaRPr/>
          </a:p>
        </p:txBody>
      </p:sp>
      <p:sp>
        <p:nvSpPr>
          <p:cNvPr id="31" name="Espace réservé du texte 21"/>
          <p:cNvSpPr>
            <a:spLocks noGrp="1"/>
          </p:cNvSpPr>
          <p:nvPr>
            <p:ph type="body" sz="quarter" idx="20" hasCustomPrompt="1"/>
          </p:nvPr>
        </p:nvSpPr>
        <p:spPr>
          <a:xfrm>
            <a:off x="365760" y="457200"/>
            <a:ext cx="2560320" cy="2148840"/>
          </a:xfrm>
        </p:spPr>
        <p:txBody>
          <a:bodyPr lIns="0" tIns="0" rIns="0" bIns="0" anchor="b" rtlCol="false">
            <a:noAutofit/>
          </a:bodyPr>
          <a:lstStyle>
            <a:lvl1pPr marL="0" indent="0" algn="l">
              <a:lnSpc>
                <a:spcPct val="90000"/>
              </a:lnSpc>
              <a:spcBef>
                <a:spcPts val="0"/>
              </a:spcBef>
              <a:buNone/>
              <a:defRPr sz="30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false"/>
            <a:r>
              <a:rPr lang="fr"/>
              <a:t>Texte du titre</a:t>
            </a:r>
            <a:endParaRPr dirty="0"/>
          </a:p>
        </p:txBody>
      </p:sp>
      <p:sp>
        <p:nvSpPr>
          <p:cNvPr id="28" name="Espace réservé du texte 21"/>
          <p:cNvSpPr>
            <a:spLocks noGrp="1"/>
          </p:cNvSpPr>
          <p:nvPr>
            <p:ph type="body" sz="quarter" idx="19" hasCustomPrompt="1"/>
          </p:nvPr>
        </p:nvSpPr>
        <p:spPr>
          <a:xfrm>
            <a:off x="548640" y="2912420"/>
            <a:ext cx="2194560" cy="4254338"/>
          </a:xfrm>
        </p:spPr>
        <p:txBody>
          <a:bodyPr lIns="0" tIns="0" rIns="0" bIns="0" anchor="t" rtlCol="false">
            <a:noAutofit/>
          </a:bodyPr>
          <a:lstStyle>
            <a:lvl1pPr marL="0" indent="0" algn="l">
              <a:lnSpc>
                <a:spcPct val="120000"/>
              </a:lnSpc>
              <a:spcBef>
                <a:spcPts val="600"/>
              </a:spcBef>
              <a:buNone/>
              <a:defRPr sz="14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false"/>
            <a:r>
              <a:t>Cliquer pour ajouter du texte</a:t>
            </a:r>
          </a:p>
        </p:txBody>
      </p:sp>
      <p:sp>
        <p:nvSpPr>
          <p:cNvPr id="23" name="Espace réservé du texte 21"/>
          <p:cNvSpPr>
            <a:spLocks noGrp="1"/>
          </p:cNvSpPr>
          <p:nvPr>
            <p:ph type="body" sz="quarter" idx="14" hasCustomPrompt="1"/>
          </p:nvPr>
        </p:nvSpPr>
        <p:spPr>
          <a:xfrm rot="16200000">
            <a:off x="2581244" y="5941899"/>
            <a:ext cx="2449512" cy="266486"/>
          </a:xfrm>
        </p:spPr>
        <p:txBody>
          <a:bodyPr lIns="0" tIns="0" rIns="0" bIns="0" anchor="ctr" rtlCol="false">
            <a:noAutofit/>
          </a:bodyPr>
          <a:lstStyle>
            <a:lvl1pPr marL="0" indent="0" algn="l">
              <a:lnSpc>
                <a:spcPct val="85000"/>
              </a:lnSpc>
              <a:spcBef>
                <a:spcPts val="0"/>
              </a:spcBef>
              <a:buNone/>
              <a:defRPr sz="14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false"/>
            <a:r>
              <a:rPr lang="fr"/>
              <a:t>Nom de l’entreprise</a:t>
            </a:r>
          </a:p>
        </p:txBody>
      </p:sp>
      <p:sp>
        <p:nvSpPr>
          <p:cNvPr id="24" name="Espace réservé du texte 21"/>
          <p:cNvSpPr>
            <a:spLocks noGrp="1"/>
          </p:cNvSpPr>
          <p:nvPr>
            <p:ph type="body" sz="quarter" idx="15" hasCustomPrompt="1"/>
          </p:nvPr>
        </p:nvSpPr>
        <p:spPr>
          <a:xfrm rot="16200000">
            <a:off x="2976711" y="5861201"/>
            <a:ext cx="2449512" cy="427881"/>
          </a:xfrm>
        </p:spPr>
        <p:txBody>
          <a:bodyPr lIns="0" tIns="0" rIns="0" bIns="0" anchor="t" rtlCol="false">
            <a:noAutofit/>
          </a:bodyPr>
          <a:lstStyle>
            <a:lvl1pPr marL="0" indent="0" algn="l">
              <a:lnSpc>
                <a:spcPct val="100000"/>
              </a:lnSpc>
              <a:spcBef>
                <a:spcPts val="0"/>
              </a:spcBef>
              <a:buNone/>
              <a:defRPr sz="10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false"/>
            <a:r>
              <a:rPr lang="fr"/>
              <a:t>Adresse de l’entreprise</a:t>
            </a:r>
          </a:p>
        </p:txBody>
      </p:sp>
      <p:sp>
        <p:nvSpPr>
          <p:cNvPr id="20" name="Espace réservé du texte 21"/>
          <p:cNvSpPr>
            <a:spLocks noGrp="1"/>
          </p:cNvSpPr>
          <p:nvPr>
            <p:ph type="body" sz="quarter" idx="23" hasCustomPrompt="1"/>
          </p:nvPr>
        </p:nvSpPr>
        <p:spPr>
          <a:xfrm rot="16200000">
            <a:off x="3784137" y="2736151"/>
            <a:ext cx="1785749" cy="586680"/>
          </a:xfrm>
        </p:spPr>
        <p:txBody>
          <a:bodyPr lIns="0" tIns="0" rIns="0" bIns="0" anchor="t" rtlCol="false">
            <a:noAutofit/>
          </a:bodyPr>
          <a:lstStyle>
            <a:lvl1pPr marL="0" indent="0" algn="l">
              <a:lnSpc>
                <a:spcPct val="100000"/>
              </a:lnSpc>
              <a:spcBef>
                <a:spcPts val="0"/>
              </a:spcBef>
              <a:buNone/>
              <a:defRPr sz="10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false"/>
            <a:r>
              <a:rPr lang="fr"/>
              <a:t>Nom du destinataire</a:t>
            </a:r>
            <a:br>
              <a:rPr lang="en-US" dirty="0"/>
            </a:br>
            <a:r>
              <a:rPr lang="fr"/>
              <a:t>Adresse</a:t>
            </a:r>
            <a:br>
              <a:rPr lang="en-US" dirty="0"/>
            </a:br>
            <a:r>
              <a:rPr lang="fr"/>
              <a:t>Code postal, Ville</a:t>
            </a:r>
            <a:endParaRPr dirty="0"/>
          </a:p>
        </p:txBody>
      </p:sp>
      <p:sp>
        <p:nvSpPr>
          <p:cNvPr id="33" name="Espace réservé du texte 21"/>
          <p:cNvSpPr>
            <a:spLocks noGrp="1"/>
          </p:cNvSpPr>
          <p:nvPr>
            <p:ph type="body" sz="quarter" idx="21" hasCustomPrompt="1"/>
          </p:nvPr>
        </p:nvSpPr>
        <p:spPr>
          <a:xfrm>
            <a:off x="7038974" y="457200"/>
            <a:ext cx="2657475" cy="2148840"/>
          </a:xfrm>
        </p:spPr>
        <p:txBody>
          <a:bodyPr lIns="0" tIns="0" rIns="0" bIns="0" anchor="b" rtlCol="false">
            <a:noAutofit/>
          </a:bodyPr>
          <a:lstStyle>
            <a:lvl1pPr marL="0" indent="0" algn="l">
              <a:lnSpc>
                <a:spcPct val="90000"/>
              </a:lnSpc>
              <a:spcBef>
                <a:spcPts val="0"/>
              </a:spcBef>
              <a:buNone/>
              <a:defRPr sz="3800" baseline="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false"/>
            <a:r>
              <a:rPr lang="fr"/>
              <a:t>Texte du titre</a:t>
            </a:r>
            <a:endParaRPr dirty="0"/>
          </a:p>
        </p:txBody>
      </p:sp>
      <p:sp>
        <p:nvSpPr>
          <p:cNvPr id="34" name="Espace réservé du texte 21"/>
          <p:cNvSpPr>
            <a:spLocks noGrp="1"/>
          </p:cNvSpPr>
          <p:nvPr>
            <p:ph type="body" sz="quarter" idx="22" hasCustomPrompt="1"/>
          </p:nvPr>
        </p:nvSpPr>
        <p:spPr>
          <a:xfrm>
            <a:off x="7038559" y="2826361"/>
            <a:ext cx="2657890" cy="497864"/>
          </a:xfrm>
        </p:spPr>
        <p:txBody>
          <a:bodyPr lIns="0" tIns="0" rIns="0" bIns="0" anchor="t" rtlCol="false">
            <a:noAutofit/>
          </a:bodyPr>
          <a:lstStyle>
            <a:lvl1pPr marL="0" indent="0" algn="l">
              <a:lnSpc>
                <a:spcPct val="100000"/>
              </a:lnSpc>
              <a:spcBef>
                <a:spcPts val="0"/>
              </a:spcBef>
              <a:buNone/>
              <a:defRPr sz="14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false"/>
            <a:r>
              <a:rPr lang="fr"/>
              <a:t>Cliquer pour ajouter du texte</a:t>
            </a:r>
            <a:endParaRPr dirty="0"/>
          </a:p>
        </p:txBody>
      </p:sp>
      <p:sp>
        <p:nvSpPr>
          <p:cNvPr id="7" name="cachet"/>
          <p:cNvSpPr/>
          <p:nvPr userDrawn="1"/>
        </p:nvSpPr>
        <p:spPr>
          <a:xfrm rot="16200000">
            <a:off x="3672757" y="457200"/>
            <a:ext cx="692114" cy="684537"/>
          </a:xfrm>
          <a:prstGeom prst="rect">
            <a:avLst/>
          </a:prstGeom>
          <a:noFill/>
          <a:ln w="6350">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rtl="false"/>
            <a:r>
              <a:rPr lang="fr" sz="1100">
                <a:solidFill>
                  <a:schemeClr val="bg1">
                    <a:lumMod val="50000"/>
                  </a:schemeClr>
                </a:solidFill>
                <a:latin typeface="+mj-lt"/>
              </a:rPr>
              <a:t>TIMBRE ICI</a:t>
            </a:r>
          </a:p>
        </p:txBody>
      </p:sp>
      <p:sp>
        <p:nvSpPr>
          <p:cNvPr id="16" name="Espace réservé d’image 11"/>
          <p:cNvSpPr>
            <a:spLocks noGrp="1"/>
          </p:cNvSpPr>
          <p:nvPr>
            <p:ph type="pic" sz="quarter" idx="24"/>
          </p:nvPr>
        </p:nvSpPr>
        <p:spPr>
          <a:xfrm>
            <a:off x="7050024" y="6638544"/>
            <a:ext cx="822960" cy="393192"/>
          </a:xfrm>
        </p:spPr>
        <p:txBody>
          <a:bodyPr lIns="0" tIns="0" rIns="0" bIns="0" rtlCol="false">
            <a:normAutofit/>
          </a:bodyPr>
          <a:lstStyle>
            <a:lvl1pPr marL="0" indent="0" algn="ctr">
              <a:buNone/>
              <a:defRPr sz="800">
                <a:solidFill>
                  <a:schemeClr val="tx1"/>
                </a:solidFill>
              </a:defRPr>
            </a:lvl1pPr>
          </a:lstStyle>
          <a:p>
            <a:pPr rtl="false"/>
            <a:r>
              <a:rPr lang="fr"/>
              <a:t>Cliquez sur l’icône pour ajouter une image</a:t>
            </a:r>
            <a:endParaRPr dirty="0"/>
          </a:p>
        </p:txBody>
      </p:sp>
    </p:spTree>
    <p:extLst>
      <p:ext uri="{BB962C8B-B14F-4D97-AF65-F5344CB8AC3E}">
        <p14:creationId xmlns:p14="http://schemas.microsoft.com/office/powerpoint/2010/main" val="586319277"/>
      </p:ext>
    </p:extLst>
  </p:cSld>
  <p:clrMapOvr>
    <a:masterClrMapping/>
  </p:clrMapOvr>
  <p:extLst>
    <p:ext uri="{DCECCB84-F9BA-43D5-87BE-67443E8EF086}">
      <p15:sldGuideLst xmlns:p15="http://schemas.microsoft.com/office/powerpoint/2012/main">
        <p15:guide id="1" orient="horz" pos="288" userDrawn="1">
          <p15:clr>
            <a:srgbClr val="FBAE40"/>
          </p15:clr>
        </p15:guide>
        <p15:guide id="2" orient="horz" pos="4608" userDrawn="1">
          <p15:clr>
            <a:srgbClr val="FBAE40"/>
          </p15:clr>
        </p15:guide>
        <p15:guide id="3" pos="230" userDrawn="1">
          <p15:clr>
            <a:srgbClr val="FBAE40"/>
          </p15:clr>
        </p15:guide>
        <p15:guide id="4" pos="1846" userDrawn="1">
          <p15:clr>
            <a:srgbClr val="FBAE40"/>
          </p15:clr>
        </p15:guide>
        <p15:guide id="5" pos="2304" userDrawn="1">
          <p15:clr>
            <a:srgbClr val="FBAE40"/>
          </p15:clr>
        </p15:guide>
        <p15:guide id="6" pos="6108" userDrawn="1">
          <p15:clr>
            <a:srgbClr val="FBAE40"/>
          </p15:clr>
        </p15:guide>
        <p15:guide id="7" pos="4434" userDrawn="1">
          <p15:clr>
            <a:srgbClr val="FBAE40"/>
          </p15:clr>
        </p15:guide>
      </p15:sldGuideLst>
    </p:ext>
  </p:extLst>
</p:sldLayout>
</file>

<file path=ppt/slideLayouts/slideLayout2.xml><?xml version="1.0" encoding="utf-8"?>
<p:sldLayout xmlns:p="http://schemas.openxmlformats.org/presentationml/2006/main" xmlns:a="http://schemas.openxmlformats.org/drawingml/2006/main" xmlns:r="http://schemas.openxmlformats.org/officeDocument/2006/relationships" preserve="1" userDrawn="1">
  <p:cSld name="Page interne">
    <p:spTree>
      <p:nvGrpSpPr>
        <p:cNvPr id="1" name=""/>
        <p:cNvGrpSpPr/>
        <p:nvPr/>
      </p:nvGrpSpPr>
      <p:grpSpPr>
        <a:xfrm>
          <a:off x="0" y="0"/>
          <a:ext cx="0" cy="0"/>
          <a:chOff x="0" y="0"/>
          <a:chExt cx="0" cy="0"/>
        </a:xfrm>
      </p:grpSpPr>
      <p:sp>
        <p:nvSpPr>
          <p:cNvPr id="16" name="Rectangle 15"/>
          <p:cNvSpPr/>
          <p:nvPr userDrawn="1"/>
        </p:nvSpPr>
        <p:spPr>
          <a:xfrm>
            <a:off x="7132320" y="5299915"/>
            <a:ext cx="2559367" cy="20116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rtl="false"/>
            <a:endParaRPr/>
          </a:p>
        </p:txBody>
      </p:sp>
      <p:sp>
        <p:nvSpPr>
          <p:cNvPr id="12" name="Espace réservé d’image 11"/>
          <p:cNvSpPr>
            <a:spLocks noGrp="1"/>
          </p:cNvSpPr>
          <p:nvPr>
            <p:ph type="pic" sz="quarter" idx="10"/>
          </p:nvPr>
        </p:nvSpPr>
        <p:spPr>
          <a:xfrm>
            <a:off x="366713" y="457200"/>
            <a:ext cx="2652712" cy="2011680"/>
          </a:xfrm>
        </p:spPr>
        <p:txBody>
          <a:bodyPr tIns="457200" rtlCol="false">
            <a:normAutofit/>
          </a:bodyPr>
          <a:lstStyle>
            <a:lvl1pPr marL="0" indent="0" algn="ctr">
              <a:buNone/>
              <a:defRPr sz="2000"/>
            </a:lvl1pPr>
          </a:lstStyle>
          <a:p>
            <a:pPr rtl="false"/>
            <a:r>
              <a:rPr lang="fr"/>
              <a:t>Cliquez sur l’icône pour ajouter une image</a:t>
            </a:r>
            <a:endParaRPr dirty="0"/>
          </a:p>
        </p:txBody>
      </p:sp>
      <p:sp>
        <p:nvSpPr>
          <p:cNvPr id="31" name="Espace réservé du texte 21"/>
          <p:cNvSpPr>
            <a:spLocks noGrp="1"/>
          </p:cNvSpPr>
          <p:nvPr>
            <p:ph type="body" sz="quarter" idx="20" hasCustomPrompt="1"/>
          </p:nvPr>
        </p:nvSpPr>
        <p:spPr>
          <a:xfrm>
            <a:off x="366713" y="2607972"/>
            <a:ext cx="2652712" cy="579548"/>
          </a:xfrm>
        </p:spPr>
        <p:txBody>
          <a:bodyPr lIns="0" tIns="0" rIns="0" bIns="0" anchor="b" rtlCol="false">
            <a:noAutofit/>
          </a:bodyPr>
          <a:lstStyle>
            <a:lvl1pPr marL="0" indent="0" algn="l">
              <a:lnSpc>
                <a:spcPct val="114000"/>
              </a:lnSpc>
              <a:spcBef>
                <a:spcPts val="800"/>
              </a:spcBef>
              <a:buNone/>
              <a:defRPr sz="20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false"/>
            <a:r>
              <a:t>Cliquer pour ajouter du texte</a:t>
            </a:r>
          </a:p>
        </p:txBody>
      </p:sp>
      <p:sp>
        <p:nvSpPr>
          <p:cNvPr id="43" name="Espace réservé du texte 21"/>
          <p:cNvSpPr>
            <a:spLocks noGrp="1"/>
          </p:cNvSpPr>
          <p:nvPr>
            <p:ph type="body" sz="quarter" idx="31" hasCustomPrompt="1"/>
          </p:nvPr>
        </p:nvSpPr>
        <p:spPr>
          <a:xfrm>
            <a:off x="366713" y="3309975"/>
            <a:ext cx="2652713" cy="1354597"/>
          </a:xfrm>
        </p:spPr>
        <p:txBody>
          <a:bodyPr lIns="0" tIns="0" rIns="0" bIns="0" anchor="t" rtlCol="false">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rtl="false"/>
            <a:r>
              <a:t>Cliquer pour ajouter du texte</a:t>
            </a:r>
          </a:p>
        </p:txBody>
      </p:sp>
      <p:sp>
        <p:nvSpPr>
          <p:cNvPr id="26" name="Espace réservé du texte 21"/>
          <p:cNvSpPr>
            <a:spLocks noGrp="1"/>
          </p:cNvSpPr>
          <p:nvPr>
            <p:ph type="body" sz="quarter" idx="36" hasCustomPrompt="1"/>
          </p:nvPr>
        </p:nvSpPr>
        <p:spPr>
          <a:xfrm>
            <a:off x="366713" y="4713829"/>
            <a:ext cx="2652713" cy="237054"/>
          </a:xfrm>
        </p:spPr>
        <p:txBody>
          <a:bodyPr lIns="0" tIns="0" rIns="0" bIns="0" anchor="b" rtlCol="false">
            <a:noAutofit/>
          </a:bodyPr>
          <a:lstStyle>
            <a:lvl1pPr marL="0" indent="0" algn="l">
              <a:lnSpc>
                <a:spcPct val="114000"/>
              </a:lnSpc>
              <a:spcBef>
                <a:spcPts val="800"/>
              </a:spcBef>
              <a:buNone/>
              <a:defRPr sz="13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false"/>
            <a:r>
              <a:t>Cliquer pour ajouter du texte</a:t>
            </a:r>
          </a:p>
        </p:txBody>
      </p:sp>
      <p:sp>
        <p:nvSpPr>
          <p:cNvPr id="27" name="Espace réservé du texte 21"/>
          <p:cNvSpPr>
            <a:spLocks noGrp="1"/>
          </p:cNvSpPr>
          <p:nvPr>
            <p:ph type="body" sz="quarter" idx="37" hasCustomPrompt="1"/>
          </p:nvPr>
        </p:nvSpPr>
        <p:spPr>
          <a:xfrm>
            <a:off x="366713" y="5000136"/>
            <a:ext cx="2652713" cy="2311458"/>
          </a:xfrm>
        </p:spPr>
        <p:txBody>
          <a:bodyPr lIns="0" tIns="0" rIns="0" bIns="0" anchor="t" rtlCol="false">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rtl="false"/>
            <a:r>
              <a:t>Cliquer pour ajouter du texte</a:t>
            </a:r>
          </a:p>
        </p:txBody>
      </p:sp>
      <p:sp>
        <p:nvSpPr>
          <p:cNvPr id="28" name="Espace réservé du texte 21"/>
          <p:cNvSpPr>
            <a:spLocks noGrp="1"/>
          </p:cNvSpPr>
          <p:nvPr>
            <p:ph type="body" sz="quarter" idx="38" hasCustomPrompt="1"/>
          </p:nvPr>
        </p:nvSpPr>
        <p:spPr>
          <a:xfrm>
            <a:off x="3748088" y="431528"/>
            <a:ext cx="2652712" cy="457200"/>
          </a:xfrm>
        </p:spPr>
        <p:txBody>
          <a:bodyPr lIns="0" tIns="0" rIns="0" bIns="0" anchor="b" rtlCol="false">
            <a:noAutofit/>
          </a:bodyPr>
          <a:lstStyle>
            <a:lvl1pPr marL="0" indent="0" algn="l">
              <a:lnSpc>
                <a:spcPct val="114000"/>
              </a:lnSpc>
              <a:spcBef>
                <a:spcPts val="800"/>
              </a:spcBef>
              <a:buNone/>
              <a:defRPr sz="20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false"/>
            <a:r>
              <a:t>Cliquer pour ajouter du texte</a:t>
            </a:r>
          </a:p>
        </p:txBody>
      </p:sp>
      <p:sp>
        <p:nvSpPr>
          <p:cNvPr id="30" name="Espace réservé du texte 21"/>
          <p:cNvSpPr>
            <a:spLocks noGrp="1"/>
          </p:cNvSpPr>
          <p:nvPr>
            <p:ph type="body" sz="quarter" idx="39" hasCustomPrompt="1"/>
          </p:nvPr>
        </p:nvSpPr>
        <p:spPr>
          <a:xfrm>
            <a:off x="3748088" y="1017535"/>
            <a:ext cx="2652713" cy="726324"/>
          </a:xfrm>
        </p:spPr>
        <p:txBody>
          <a:bodyPr lIns="0" tIns="0" rIns="0" bIns="0" anchor="t" rtlCol="false">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rtl="false"/>
            <a:r>
              <a:t>Cliquer pour ajouter du texte</a:t>
            </a:r>
          </a:p>
        </p:txBody>
      </p:sp>
      <p:sp>
        <p:nvSpPr>
          <p:cNvPr id="37" name="Espace réservé du texte 21"/>
          <p:cNvSpPr>
            <a:spLocks noGrp="1"/>
          </p:cNvSpPr>
          <p:nvPr>
            <p:ph type="body" sz="quarter" idx="40" hasCustomPrompt="1"/>
          </p:nvPr>
        </p:nvSpPr>
        <p:spPr>
          <a:xfrm>
            <a:off x="3748088" y="1824702"/>
            <a:ext cx="2652713" cy="237054"/>
          </a:xfrm>
        </p:spPr>
        <p:txBody>
          <a:bodyPr lIns="0" tIns="0" rIns="0" bIns="0" anchor="b" rtlCol="false">
            <a:noAutofit/>
          </a:bodyPr>
          <a:lstStyle>
            <a:lvl1pPr marL="0" indent="0" algn="l">
              <a:lnSpc>
                <a:spcPct val="114000"/>
              </a:lnSpc>
              <a:spcBef>
                <a:spcPts val="800"/>
              </a:spcBef>
              <a:buNone/>
              <a:defRPr sz="13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false"/>
            <a:r>
              <a:t>Cliquer pour ajouter du texte</a:t>
            </a:r>
          </a:p>
        </p:txBody>
      </p:sp>
      <p:sp>
        <p:nvSpPr>
          <p:cNvPr id="39" name="Espace réservé du texte 21"/>
          <p:cNvSpPr>
            <a:spLocks noGrp="1"/>
          </p:cNvSpPr>
          <p:nvPr>
            <p:ph type="body" sz="quarter" idx="41" hasCustomPrompt="1"/>
          </p:nvPr>
        </p:nvSpPr>
        <p:spPr>
          <a:xfrm>
            <a:off x="3748088" y="2112264"/>
            <a:ext cx="2652713" cy="546216"/>
          </a:xfrm>
        </p:spPr>
        <p:txBody>
          <a:bodyPr lIns="0" tIns="0" rIns="0" bIns="0" anchor="t" rtlCol="false">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rtl="false"/>
            <a:r>
              <a:t>Cliquer pour ajouter du texte</a:t>
            </a:r>
          </a:p>
        </p:txBody>
      </p:sp>
      <p:sp>
        <p:nvSpPr>
          <p:cNvPr id="41" name="Espace réservé du texte 21"/>
          <p:cNvSpPr>
            <a:spLocks noGrp="1"/>
          </p:cNvSpPr>
          <p:nvPr>
            <p:ph type="body" sz="quarter" idx="42" hasCustomPrompt="1"/>
          </p:nvPr>
        </p:nvSpPr>
        <p:spPr>
          <a:xfrm>
            <a:off x="3748088" y="2826437"/>
            <a:ext cx="2652713" cy="678072"/>
          </a:xfrm>
        </p:spPr>
        <p:txBody>
          <a:bodyPr lIns="0" tIns="0" rIns="0" bIns="0" anchor="ctr" rtlCol="false">
            <a:noAutofit/>
          </a:bodyPr>
          <a:lstStyle>
            <a:lvl1pPr marL="0" indent="0" algn="l">
              <a:lnSpc>
                <a:spcPct val="120000"/>
              </a:lnSpc>
              <a:spcBef>
                <a:spcPts val="400"/>
              </a:spcBef>
              <a:buNone/>
              <a:defRPr sz="1200" i="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false"/>
            <a:r>
              <a:t>Cliquez ici pour ajouter une citation ou un texte de légende</a:t>
            </a:r>
            <a:endParaRPr dirty="0"/>
          </a:p>
        </p:txBody>
      </p:sp>
      <p:sp>
        <p:nvSpPr>
          <p:cNvPr id="42" name="Espace réservé du texte 21"/>
          <p:cNvSpPr>
            <a:spLocks noGrp="1"/>
          </p:cNvSpPr>
          <p:nvPr>
            <p:ph type="body" sz="quarter" idx="43" hasCustomPrompt="1"/>
          </p:nvPr>
        </p:nvSpPr>
        <p:spPr>
          <a:xfrm>
            <a:off x="3748088" y="3693995"/>
            <a:ext cx="2652713" cy="1123392"/>
          </a:xfrm>
        </p:spPr>
        <p:txBody>
          <a:bodyPr lIns="0" tIns="0" rIns="0" bIns="0" anchor="t" rtlCol="false">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rtl="false"/>
            <a:r>
              <a:t>Cliquer pour ajouter du texte</a:t>
            </a:r>
          </a:p>
        </p:txBody>
      </p:sp>
      <p:sp>
        <p:nvSpPr>
          <p:cNvPr id="34" name="Espace réservé d’image 11"/>
          <p:cNvSpPr>
            <a:spLocks noGrp="1"/>
          </p:cNvSpPr>
          <p:nvPr>
            <p:ph type="pic" sz="quarter" idx="22"/>
          </p:nvPr>
        </p:nvSpPr>
        <p:spPr>
          <a:xfrm>
            <a:off x="3748088" y="5299915"/>
            <a:ext cx="2652712" cy="2011680"/>
          </a:xfrm>
        </p:spPr>
        <p:txBody>
          <a:bodyPr tIns="457200" rtlCol="false">
            <a:normAutofit/>
          </a:bodyPr>
          <a:lstStyle>
            <a:lvl1pPr marL="0" indent="0" algn="ctr">
              <a:buNone/>
              <a:defRPr sz="2000"/>
            </a:lvl1pPr>
          </a:lstStyle>
          <a:p>
            <a:pPr rtl="false"/>
            <a:r>
              <a:rPr lang="fr"/>
              <a:t>Cliquez sur l’icône pour ajouter une image</a:t>
            </a:r>
            <a:endParaRPr/>
          </a:p>
        </p:txBody>
      </p:sp>
      <p:sp>
        <p:nvSpPr>
          <p:cNvPr id="54" name="Espace réservé du texte 21"/>
          <p:cNvSpPr>
            <a:spLocks noGrp="1"/>
          </p:cNvSpPr>
          <p:nvPr>
            <p:ph type="body" sz="quarter" idx="45" hasCustomPrompt="1"/>
          </p:nvPr>
        </p:nvSpPr>
        <p:spPr>
          <a:xfrm>
            <a:off x="7131368" y="674635"/>
            <a:ext cx="2560320" cy="1583934"/>
          </a:xfrm>
        </p:spPr>
        <p:txBody>
          <a:bodyPr lIns="0" tIns="0" rIns="0" bIns="0" anchor="t" rtlCol="false">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rtl="false"/>
            <a:r>
              <a:t>Cliquer pour ajouter du texte</a:t>
            </a:r>
          </a:p>
        </p:txBody>
      </p:sp>
      <p:sp>
        <p:nvSpPr>
          <p:cNvPr id="53" name="Espace réservé du texte 21"/>
          <p:cNvSpPr>
            <a:spLocks noGrp="1"/>
          </p:cNvSpPr>
          <p:nvPr>
            <p:ph type="body" sz="quarter" idx="44" hasCustomPrompt="1"/>
          </p:nvPr>
        </p:nvSpPr>
        <p:spPr>
          <a:xfrm>
            <a:off x="7131367" y="2258568"/>
            <a:ext cx="2560320" cy="457200"/>
          </a:xfrm>
        </p:spPr>
        <p:txBody>
          <a:bodyPr lIns="0" tIns="0" rIns="0" bIns="0" anchor="b" rtlCol="false">
            <a:noAutofit/>
          </a:bodyPr>
          <a:lstStyle>
            <a:lvl1pPr marL="0" indent="0" algn="l">
              <a:lnSpc>
                <a:spcPct val="114000"/>
              </a:lnSpc>
              <a:spcBef>
                <a:spcPts val="800"/>
              </a:spcBef>
              <a:buNone/>
              <a:defRPr sz="20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false"/>
            <a:r>
              <a:t>Cliquer pour ajouter du texte</a:t>
            </a:r>
          </a:p>
        </p:txBody>
      </p:sp>
      <p:sp>
        <p:nvSpPr>
          <p:cNvPr id="58" name="Espace réservé du texte 21"/>
          <p:cNvSpPr>
            <a:spLocks noGrp="1"/>
          </p:cNvSpPr>
          <p:nvPr>
            <p:ph type="body" sz="quarter" idx="47" hasCustomPrompt="1"/>
          </p:nvPr>
        </p:nvSpPr>
        <p:spPr>
          <a:xfrm>
            <a:off x="7131368" y="2846796"/>
            <a:ext cx="2560320" cy="573693"/>
          </a:xfrm>
        </p:spPr>
        <p:txBody>
          <a:bodyPr lIns="0" tIns="0" rIns="0" bIns="0" anchor="t" rtlCol="false">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rtl="false"/>
            <a:r>
              <a:t>Cliquer pour ajouter du texte</a:t>
            </a:r>
          </a:p>
        </p:txBody>
      </p:sp>
      <p:sp>
        <p:nvSpPr>
          <p:cNvPr id="56" name="Espace réservé du texte 21"/>
          <p:cNvSpPr>
            <a:spLocks noGrp="1"/>
          </p:cNvSpPr>
          <p:nvPr>
            <p:ph type="body" sz="quarter" idx="46" hasCustomPrompt="1"/>
          </p:nvPr>
        </p:nvSpPr>
        <p:spPr>
          <a:xfrm>
            <a:off x="7131368" y="3418957"/>
            <a:ext cx="2560320" cy="237054"/>
          </a:xfrm>
        </p:spPr>
        <p:txBody>
          <a:bodyPr lIns="0" tIns="0" rIns="0" bIns="0" anchor="b" rtlCol="false">
            <a:noAutofit/>
          </a:bodyPr>
          <a:lstStyle>
            <a:lvl1pPr marL="0" indent="0" algn="l">
              <a:lnSpc>
                <a:spcPct val="114000"/>
              </a:lnSpc>
              <a:spcBef>
                <a:spcPts val="800"/>
              </a:spcBef>
              <a:buNone/>
              <a:defRPr sz="13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false"/>
            <a:r>
              <a:t>Cliquer pour ajouter du texte</a:t>
            </a:r>
          </a:p>
        </p:txBody>
      </p:sp>
      <p:sp>
        <p:nvSpPr>
          <p:cNvPr id="59" name="Espace réservé du texte 21"/>
          <p:cNvSpPr>
            <a:spLocks noGrp="1"/>
          </p:cNvSpPr>
          <p:nvPr>
            <p:ph type="body" sz="quarter" idx="48" hasCustomPrompt="1"/>
          </p:nvPr>
        </p:nvSpPr>
        <p:spPr>
          <a:xfrm>
            <a:off x="7131368" y="3714257"/>
            <a:ext cx="2560320" cy="1414821"/>
          </a:xfrm>
        </p:spPr>
        <p:txBody>
          <a:bodyPr lIns="0" tIns="0" rIns="0" bIns="0" anchor="t" rtlCol="false">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rtl="false"/>
            <a:r>
              <a:t>Cliquer pour ajouter du texte</a:t>
            </a:r>
          </a:p>
        </p:txBody>
      </p:sp>
      <p:sp>
        <p:nvSpPr>
          <p:cNvPr id="60" name="Espace réservé du texte 21"/>
          <p:cNvSpPr>
            <a:spLocks noGrp="1"/>
          </p:cNvSpPr>
          <p:nvPr>
            <p:ph type="body" sz="quarter" idx="49" hasCustomPrompt="1"/>
          </p:nvPr>
        </p:nvSpPr>
        <p:spPr>
          <a:xfrm>
            <a:off x="7298054" y="5299593"/>
            <a:ext cx="2226946" cy="363128"/>
          </a:xfrm>
        </p:spPr>
        <p:txBody>
          <a:bodyPr lIns="0" tIns="0" rIns="0" bIns="0" anchor="b" rtlCol="false">
            <a:noAutofit/>
          </a:bodyPr>
          <a:lstStyle>
            <a:lvl1pPr marL="0" indent="0" algn="l">
              <a:lnSpc>
                <a:spcPct val="114000"/>
              </a:lnSpc>
              <a:spcBef>
                <a:spcPts val="800"/>
              </a:spcBef>
              <a:buNone/>
              <a:defRPr sz="2000">
                <a:solidFill>
                  <a:schemeClr val="bg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false"/>
            <a:r>
              <a:rPr lang="fr"/>
              <a:t>Texte du titre</a:t>
            </a:r>
            <a:endParaRPr dirty="0"/>
          </a:p>
        </p:txBody>
      </p:sp>
      <p:sp>
        <p:nvSpPr>
          <p:cNvPr id="61" name="Espace réservé du texte 21"/>
          <p:cNvSpPr>
            <a:spLocks noGrp="1"/>
          </p:cNvSpPr>
          <p:nvPr>
            <p:ph type="body" sz="quarter" idx="50" hasCustomPrompt="1"/>
          </p:nvPr>
        </p:nvSpPr>
        <p:spPr>
          <a:xfrm>
            <a:off x="7298054" y="5765692"/>
            <a:ext cx="2226946" cy="1475701"/>
          </a:xfrm>
        </p:spPr>
        <p:txBody>
          <a:bodyPr lIns="0" tIns="0" rIns="0" bIns="0" anchor="t" rtlCol="false">
            <a:noAutofit/>
          </a:bodyPr>
          <a:lstStyle>
            <a:lvl1pPr marL="0" indent="0" algn="l">
              <a:lnSpc>
                <a:spcPct val="95000"/>
              </a:lnSpc>
              <a:spcBef>
                <a:spcPts val="0"/>
              </a:spcBef>
              <a:spcAft>
                <a:spcPts val="0"/>
              </a:spcAft>
              <a:buFont typeface="Arial" panose="020B0604020202020204" pitchFamily="34" charset="0"/>
              <a:buNone/>
              <a:defRPr sz="1100">
                <a:solidFill>
                  <a:schemeClr val="bg1"/>
                </a:solidFill>
              </a:defRPr>
            </a:lvl1pPr>
            <a:lvl2pPr marL="0" indent="0">
              <a:lnSpc>
                <a:spcPct val="95000"/>
              </a:lnSpc>
              <a:spcBef>
                <a:spcPts val="800"/>
              </a:spcBef>
              <a:spcAft>
                <a:spcPts val="0"/>
              </a:spcAft>
              <a:buFont typeface="Arial" panose="020B0604020202020204" pitchFamily="34" charset="0"/>
              <a:buNone/>
              <a:defRPr sz="1100">
                <a:solidFill>
                  <a:schemeClr val="bg1"/>
                </a:solidFill>
              </a:defRPr>
            </a:lvl2pPr>
            <a:lvl3pPr marL="0" indent="0">
              <a:lnSpc>
                <a:spcPct val="95000"/>
              </a:lnSpc>
              <a:spcBef>
                <a:spcPts val="800"/>
              </a:spcBef>
              <a:spcAft>
                <a:spcPts val="0"/>
              </a:spcAft>
              <a:buFont typeface="Arial" panose="020B0604020202020204" pitchFamily="34" charset="0"/>
              <a:buNone/>
              <a:defRPr sz="1100">
                <a:solidFill>
                  <a:schemeClr val="bg1"/>
                </a:solidFill>
              </a:defRPr>
            </a:lvl3pPr>
            <a:lvl4pPr marL="0" indent="0">
              <a:lnSpc>
                <a:spcPct val="95000"/>
              </a:lnSpc>
              <a:spcBef>
                <a:spcPts val="800"/>
              </a:spcBef>
              <a:spcAft>
                <a:spcPts val="0"/>
              </a:spcAft>
              <a:buFont typeface="Arial" panose="020B0604020202020204" pitchFamily="34" charset="0"/>
              <a:buNone/>
              <a:defRPr sz="1100">
                <a:solidFill>
                  <a:schemeClr val="bg1"/>
                </a:solidFill>
              </a:defRPr>
            </a:lvl4pPr>
            <a:lvl5pPr marL="0" indent="0">
              <a:lnSpc>
                <a:spcPct val="95000"/>
              </a:lnSpc>
              <a:spcBef>
                <a:spcPts val="800"/>
              </a:spcBef>
              <a:spcAft>
                <a:spcPts val="0"/>
              </a:spcAft>
              <a:buFont typeface="Arial" panose="020B0604020202020204" pitchFamily="34" charset="0"/>
              <a:buNone/>
              <a:defRPr sz="1100">
                <a:solidFill>
                  <a:schemeClr val="bg1"/>
                </a:solidFill>
              </a:defRPr>
            </a:lvl5pPr>
            <a:lvl6pPr marL="0" indent="0">
              <a:lnSpc>
                <a:spcPct val="95000"/>
              </a:lnSpc>
              <a:spcBef>
                <a:spcPts val="800"/>
              </a:spcBef>
              <a:spcAft>
                <a:spcPts val="0"/>
              </a:spcAft>
              <a:buNone/>
              <a:defRPr sz="1100">
                <a:solidFill>
                  <a:schemeClr val="bg1"/>
                </a:solidFill>
              </a:defRPr>
            </a:lvl6pPr>
            <a:lvl7pPr marL="0" indent="0">
              <a:lnSpc>
                <a:spcPct val="95000"/>
              </a:lnSpc>
              <a:spcBef>
                <a:spcPts val="800"/>
              </a:spcBef>
              <a:spcAft>
                <a:spcPts val="0"/>
              </a:spcAft>
              <a:buNone/>
              <a:defRPr sz="1100">
                <a:solidFill>
                  <a:schemeClr val="bg1"/>
                </a:solidFill>
              </a:defRPr>
            </a:lvl7pPr>
            <a:lvl8pPr marL="0" indent="0">
              <a:lnSpc>
                <a:spcPct val="95000"/>
              </a:lnSpc>
              <a:spcBef>
                <a:spcPts val="800"/>
              </a:spcBef>
              <a:spcAft>
                <a:spcPts val="0"/>
              </a:spcAft>
              <a:buNone/>
              <a:defRPr sz="1100">
                <a:solidFill>
                  <a:schemeClr val="bg1"/>
                </a:solidFill>
              </a:defRPr>
            </a:lvl8pPr>
            <a:lvl9pPr marL="0" indent="0">
              <a:lnSpc>
                <a:spcPct val="95000"/>
              </a:lnSpc>
              <a:spcBef>
                <a:spcPts val="800"/>
              </a:spcBef>
              <a:spcAft>
                <a:spcPts val="0"/>
              </a:spcAft>
              <a:buNone/>
              <a:defRPr sz="1100">
                <a:solidFill>
                  <a:schemeClr val="bg1"/>
                </a:solidFill>
              </a:defRPr>
            </a:lvl9pPr>
          </a:lstStyle>
          <a:p>
            <a:pPr lvl="0" rtl="false"/>
            <a:r>
              <a:t>Cliquer pour ajouter du texte</a:t>
            </a:r>
          </a:p>
        </p:txBody>
      </p:sp>
      <p:sp>
        <p:nvSpPr>
          <p:cNvPr id="3" name="Espace réservé du texte 2"/>
          <p:cNvSpPr>
            <a:spLocks noGrp="1"/>
          </p:cNvSpPr>
          <p:nvPr>
            <p:ph type="body" sz="quarter" idx="54" hasCustomPrompt="1"/>
          </p:nvPr>
        </p:nvSpPr>
        <p:spPr>
          <a:xfrm>
            <a:off x="365760" y="3163824"/>
            <a:ext cx="2651760" cy="91440"/>
          </a:xfrm>
          <a:blipFill>
            <a:blip r:embed="rId2"/>
            <a:stretch>
              <a:fillRect/>
            </a:stretch>
          </a:blipFill>
        </p:spPr>
        <p:txBody>
          <a:bodyPr rtlCol="false">
            <a:normAutofit/>
          </a:bodyPr>
          <a:lstStyle>
            <a:lvl1pPr marL="0" indent="0">
              <a:lnSpc>
                <a:spcPct val="100000"/>
              </a:lnSpc>
              <a:spcBef>
                <a:spcPts val="0"/>
              </a:spcBef>
              <a:buNone/>
              <a:defRPr sz="100">
                <a:solidFill>
                  <a:schemeClr val="bg1"/>
                </a:solidFill>
              </a:defRPr>
            </a:lvl1pPr>
            <a:lvl2pPr marL="0" indent="0">
              <a:lnSpc>
                <a:spcPct val="100000"/>
              </a:lnSpc>
              <a:spcBef>
                <a:spcPts val="0"/>
              </a:spcBef>
              <a:buNone/>
              <a:defRPr sz="100"/>
            </a:lvl2pPr>
            <a:lvl3pPr marL="0" indent="0">
              <a:lnSpc>
                <a:spcPct val="100000"/>
              </a:lnSpc>
              <a:spcBef>
                <a:spcPts val="0"/>
              </a:spcBef>
              <a:buNone/>
              <a:defRPr sz="100"/>
            </a:lvl3pPr>
            <a:lvl4pPr marL="0" indent="0">
              <a:lnSpc>
                <a:spcPct val="100000"/>
              </a:lnSpc>
              <a:spcBef>
                <a:spcPts val="0"/>
              </a:spcBef>
              <a:buNone/>
              <a:defRPr sz="100"/>
            </a:lvl4pPr>
            <a:lvl5pPr marL="0" indent="0">
              <a:lnSpc>
                <a:spcPct val="100000"/>
              </a:lnSpc>
              <a:spcBef>
                <a:spcPts val="0"/>
              </a:spcBef>
              <a:buNone/>
              <a:defRPr sz="100"/>
            </a:lvl5pPr>
            <a:lvl6pPr marL="0" indent="0">
              <a:lnSpc>
                <a:spcPct val="100000"/>
              </a:lnSpc>
              <a:spcBef>
                <a:spcPts val="0"/>
              </a:spcBef>
              <a:buNone/>
              <a:defRPr sz="100"/>
            </a:lvl6pPr>
            <a:lvl7pPr marL="0" indent="0">
              <a:lnSpc>
                <a:spcPct val="100000"/>
              </a:lnSpc>
              <a:spcBef>
                <a:spcPts val="0"/>
              </a:spcBef>
              <a:buNone/>
              <a:defRPr sz="100"/>
            </a:lvl7pPr>
            <a:lvl8pPr marL="0" indent="0">
              <a:lnSpc>
                <a:spcPct val="100000"/>
              </a:lnSpc>
              <a:spcBef>
                <a:spcPts val="0"/>
              </a:spcBef>
              <a:buNone/>
              <a:defRPr sz="100"/>
            </a:lvl8pPr>
            <a:lvl9pPr marL="0" indent="0">
              <a:lnSpc>
                <a:spcPct val="100000"/>
              </a:lnSpc>
              <a:spcBef>
                <a:spcPts val="0"/>
              </a:spcBef>
              <a:buNone/>
              <a:defRPr sz="100"/>
            </a:lvl9pPr>
          </a:lstStyle>
          <a:p>
            <a:pPr lvl="0" rtl="false"/>
            <a:r>
              <a:rPr lang="fr"/>
              <a:t> </a:t>
            </a:r>
          </a:p>
        </p:txBody>
      </p:sp>
      <p:sp>
        <p:nvSpPr>
          <p:cNvPr id="32" name="Espace réservé du texte 2"/>
          <p:cNvSpPr>
            <a:spLocks noGrp="1"/>
          </p:cNvSpPr>
          <p:nvPr>
            <p:ph type="body" sz="quarter" idx="55" hasCustomPrompt="1"/>
          </p:nvPr>
        </p:nvSpPr>
        <p:spPr>
          <a:xfrm>
            <a:off x="3749040" y="877824"/>
            <a:ext cx="2651760" cy="91440"/>
          </a:xfrm>
          <a:blipFill>
            <a:blip r:embed="rId2"/>
            <a:stretch>
              <a:fillRect/>
            </a:stretch>
          </a:blipFill>
        </p:spPr>
        <p:txBody>
          <a:bodyPr rtlCol="false">
            <a:normAutofit/>
          </a:bodyPr>
          <a:lstStyle>
            <a:lvl1pPr marL="0" indent="0">
              <a:lnSpc>
                <a:spcPct val="100000"/>
              </a:lnSpc>
              <a:spcBef>
                <a:spcPts val="0"/>
              </a:spcBef>
              <a:buNone/>
              <a:defRPr sz="100">
                <a:solidFill>
                  <a:schemeClr val="bg1"/>
                </a:solidFill>
              </a:defRPr>
            </a:lvl1pPr>
            <a:lvl2pPr marL="0" indent="0">
              <a:lnSpc>
                <a:spcPct val="100000"/>
              </a:lnSpc>
              <a:spcBef>
                <a:spcPts val="0"/>
              </a:spcBef>
              <a:buNone/>
              <a:defRPr sz="100"/>
            </a:lvl2pPr>
            <a:lvl3pPr marL="0" indent="0">
              <a:lnSpc>
                <a:spcPct val="100000"/>
              </a:lnSpc>
              <a:spcBef>
                <a:spcPts val="0"/>
              </a:spcBef>
              <a:buNone/>
              <a:defRPr sz="100"/>
            </a:lvl3pPr>
            <a:lvl4pPr marL="0" indent="0">
              <a:lnSpc>
                <a:spcPct val="100000"/>
              </a:lnSpc>
              <a:spcBef>
                <a:spcPts val="0"/>
              </a:spcBef>
              <a:buNone/>
              <a:defRPr sz="100"/>
            </a:lvl4pPr>
            <a:lvl5pPr marL="0" indent="0">
              <a:lnSpc>
                <a:spcPct val="100000"/>
              </a:lnSpc>
              <a:spcBef>
                <a:spcPts val="0"/>
              </a:spcBef>
              <a:buNone/>
              <a:defRPr sz="100"/>
            </a:lvl5pPr>
            <a:lvl6pPr marL="0" indent="0">
              <a:lnSpc>
                <a:spcPct val="100000"/>
              </a:lnSpc>
              <a:spcBef>
                <a:spcPts val="0"/>
              </a:spcBef>
              <a:buNone/>
              <a:defRPr sz="100"/>
            </a:lvl6pPr>
            <a:lvl7pPr marL="0" indent="0">
              <a:lnSpc>
                <a:spcPct val="100000"/>
              </a:lnSpc>
              <a:spcBef>
                <a:spcPts val="0"/>
              </a:spcBef>
              <a:buNone/>
              <a:defRPr sz="100"/>
            </a:lvl7pPr>
            <a:lvl8pPr marL="0" indent="0">
              <a:lnSpc>
                <a:spcPct val="100000"/>
              </a:lnSpc>
              <a:spcBef>
                <a:spcPts val="0"/>
              </a:spcBef>
              <a:buNone/>
              <a:defRPr sz="100"/>
            </a:lvl8pPr>
            <a:lvl9pPr marL="0" indent="0">
              <a:lnSpc>
                <a:spcPct val="100000"/>
              </a:lnSpc>
              <a:spcBef>
                <a:spcPts val="0"/>
              </a:spcBef>
              <a:buNone/>
              <a:defRPr sz="100"/>
            </a:lvl9pPr>
          </a:lstStyle>
          <a:p>
            <a:pPr lvl="0" rtl="false"/>
            <a:r>
              <a:rPr lang="fr"/>
              <a:t> </a:t>
            </a:r>
          </a:p>
        </p:txBody>
      </p:sp>
      <p:sp>
        <p:nvSpPr>
          <p:cNvPr id="33" name="Espace réservé du texte 2"/>
          <p:cNvSpPr>
            <a:spLocks noGrp="1"/>
          </p:cNvSpPr>
          <p:nvPr>
            <p:ph type="body" sz="quarter" idx="56" hasCustomPrompt="1"/>
          </p:nvPr>
        </p:nvSpPr>
        <p:spPr>
          <a:xfrm>
            <a:off x="7132320" y="2697480"/>
            <a:ext cx="2560320" cy="91440"/>
          </a:xfrm>
          <a:blipFill>
            <a:blip r:embed="rId2"/>
            <a:stretch>
              <a:fillRect/>
            </a:stretch>
          </a:blipFill>
        </p:spPr>
        <p:txBody>
          <a:bodyPr rtlCol="false">
            <a:normAutofit/>
          </a:bodyPr>
          <a:lstStyle>
            <a:lvl1pPr marL="0" indent="0">
              <a:lnSpc>
                <a:spcPct val="100000"/>
              </a:lnSpc>
              <a:spcBef>
                <a:spcPts val="0"/>
              </a:spcBef>
              <a:buNone/>
              <a:defRPr sz="100">
                <a:solidFill>
                  <a:schemeClr val="bg1"/>
                </a:solidFill>
              </a:defRPr>
            </a:lvl1pPr>
            <a:lvl2pPr marL="0" indent="0">
              <a:lnSpc>
                <a:spcPct val="100000"/>
              </a:lnSpc>
              <a:spcBef>
                <a:spcPts val="0"/>
              </a:spcBef>
              <a:buNone/>
              <a:defRPr sz="100"/>
            </a:lvl2pPr>
            <a:lvl3pPr marL="0" indent="0">
              <a:lnSpc>
                <a:spcPct val="100000"/>
              </a:lnSpc>
              <a:spcBef>
                <a:spcPts val="0"/>
              </a:spcBef>
              <a:buNone/>
              <a:defRPr sz="100"/>
            </a:lvl3pPr>
            <a:lvl4pPr marL="0" indent="0">
              <a:lnSpc>
                <a:spcPct val="100000"/>
              </a:lnSpc>
              <a:spcBef>
                <a:spcPts val="0"/>
              </a:spcBef>
              <a:buNone/>
              <a:defRPr sz="100"/>
            </a:lvl4pPr>
            <a:lvl5pPr marL="0" indent="0">
              <a:lnSpc>
                <a:spcPct val="100000"/>
              </a:lnSpc>
              <a:spcBef>
                <a:spcPts val="0"/>
              </a:spcBef>
              <a:buNone/>
              <a:defRPr sz="100"/>
            </a:lvl5pPr>
            <a:lvl6pPr marL="0" indent="0">
              <a:lnSpc>
                <a:spcPct val="100000"/>
              </a:lnSpc>
              <a:spcBef>
                <a:spcPts val="0"/>
              </a:spcBef>
              <a:buNone/>
              <a:defRPr sz="100"/>
            </a:lvl6pPr>
            <a:lvl7pPr marL="0" indent="0">
              <a:lnSpc>
                <a:spcPct val="100000"/>
              </a:lnSpc>
              <a:spcBef>
                <a:spcPts val="0"/>
              </a:spcBef>
              <a:buNone/>
              <a:defRPr sz="100"/>
            </a:lvl7pPr>
            <a:lvl8pPr marL="0" indent="0">
              <a:lnSpc>
                <a:spcPct val="100000"/>
              </a:lnSpc>
              <a:spcBef>
                <a:spcPts val="0"/>
              </a:spcBef>
              <a:buNone/>
              <a:defRPr sz="100"/>
            </a:lvl8pPr>
            <a:lvl9pPr marL="0" indent="0">
              <a:lnSpc>
                <a:spcPct val="100000"/>
              </a:lnSpc>
              <a:spcBef>
                <a:spcPts val="0"/>
              </a:spcBef>
              <a:buNone/>
              <a:defRPr sz="100"/>
            </a:lvl9pPr>
          </a:lstStyle>
          <a:p>
            <a:pPr lvl="0" rtl="false"/>
            <a:r>
              <a:rPr lang="fr"/>
              <a:t> </a:t>
            </a:r>
          </a:p>
        </p:txBody>
      </p:sp>
    </p:spTree>
    <p:extLst>
      <p:ext uri="{BB962C8B-B14F-4D97-AF65-F5344CB8AC3E}">
        <p14:creationId xmlns:p14="http://schemas.microsoft.com/office/powerpoint/2010/main" val="1184508751"/>
      </p:ext>
    </p:extLst>
  </p:cSld>
  <p:clrMapOvr>
    <a:masterClrMapping/>
  </p:clrMapOvr>
  <p:extLst>
    <p:ext uri="{DCECCB84-F9BA-43D5-87BE-67443E8EF086}">
      <p15:sldGuideLst xmlns:p15="http://schemas.microsoft.com/office/powerpoint/2012/main">
        <p15:guide id="1" pos="231" userDrawn="1">
          <p15:clr>
            <a:srgbClr val="FBAE40"/>
          </p15:clr>
        </p15:guide>
        <p15:guide id="2" pos="1902" userDrawn="1">
          <p15:clr>
            <a:srgbClr val="FBAE40"/>
          </p15:clr>
        </p15:guide>
        <p15:guide id="3" pos="2361" userDrawn="1">
          <p15:clr>
            <a:srgbClr val="FBAE40"/>
          </p15:clr>
        </p15:guide>
        <p15:guide id="4" pos="4032" userDrawn="1">
          <p15:clr>
            <a:srgbClr val="FBAE40"/>
          </p15:clr>
        </p15:guide>
        <p15:guide id="5" pos="4494" userDrawn="1">
          <p15:clr>
            <a:srgbClr val="FBAE40"/>
          </p15:clr>
        </p15:guide>
        <p15:guide id="6" pos="6105" userDrawn="1">
          <p15:clr>
            <a:srgbClr val="FBAE40"/>
          </p15:clr>
        </p15:guide>
        <p15:guide id="7" orient="horz" pos="288" userDrawn="1">
          <p15:clr>
            <a:srgbClr val="FBAE40"/>
          </p15:clr>
        </p15:guide>
        <p15:guide id="8" orient="horz" pos="4608"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p="http://schemas.openxmlformats.org/presentationml/2006/main" xmlns:a="http://schemas.openxmlformats.org/drawing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91515" y="413810"/>
            <a:ext cx="8675370" cy="1502305"/>
          </a:xfrm>
          <a:prstGeom prst="rect">
            <a:avLst/>
          </a:prstGeom>
        </p:spPr>
        <p:txBody>
          <a:bodyPr vert="horz" lIns="91440" tIns="45720" rIns="91440" bIns="45720" rtlCol="false" anchor="ctr">
            <a:normAutofit/>
          </a:bodyPr>
          <a:lstStyle/>
          <a:p>
            <a:pPr rtl="false"/>
            <a:r>
              <a:rPr lang="fr"/>
              <a:t>Modifiez le style du titre</a:t>
            </a:r>
            <a:endParaRPr dirty="0"/>
          </a:p>
        </p:txBody>
      </p:sp>
      <p:sp>
        <p:nvSpPr>
          <p:cNvPr id="3" name="Espace réservé du texte 2"/>
          <p:cNvSpPr>
            <a:spLocks noGrp="1"/>
          </p:cNvSpPr>
          <p:nvPr>
            <p:ph type="body" idx="1"/>
          </p:nvPr>
        </p:nvSpPr>
        <p:spPr>
          <a:xfrm>
            <a:off x="691515" y="2069042"/>
            <a:ext cx="8675370" cy="4931516"/>
          </a:xfrm>
          <a:prstGeom prst="rect">
            <a:avLst/>
          </a:prstGeom>
        </p:spPr>
        <p:txBody>
          <a:bodyPr vert="horz" lIns="91440" tIns="45720" rIns="91440" bIns="45720" rtlCol="false">
            <a:normAutofit/>
          </a:bodyPr>
          <a:lstStyle/>
          <a:p>
            <a:pPr lvl="0" rtl="false"/>
            <a:r>
              <a:rPr lang="fr"/>
              <a:t>Modifiez les styles du texte</a:t>
            </a:r>
          </a:p>
          <a:p>
            <a:pPr lvl="1" rtl="false"/>
            <a:r>
              <a:rPr lang="fr"/>
              <a:t>Deuxième niveau</a:t>
            </a:r>
          </a:p>
          <a:p>
            <a:pPr lvl="2" rtl="false"/>
            <a:r>
              <a:rPr lang="fr"/>
              <a:t>Troisième niveau</a:t>
            </a:r>
          </a:p>
          <a:p>
            <a:pPr lvl="3" rtl="false"/>
            <a:r>
              <a:rPr lang="fr"/>
              <a:t>Quatrième niveau</a:t>
            </a:r>
          </a:p>
          <a:p>
            <a:pPr lvl="4" rtl="false"/>
            <a:r>
              <a:rPr lang="fr"/>
              <a:t>Cinquième niveau</a:t>
            </a:r>
            <a:endParaRPr/>
          </a:p>
        </p:txBody>
      </p:sp>
      <p:sp>
        <p:nvSpPr>
          <p:cNvPr id="4" name="Espace réservé de la date 3"/>
          <p:cNvSpPr>
            <a:spLocks noGrp="1"/>
          </p:cNvSpPr>
          <p:nvPr>
            <p:ph type="dt" sz="half" idx="2"/>
          </p:nvPr>
        </p:nvSpPr>
        <p:spPr>
          <a:xfrm>
            <a:off x="691515" y="7203865"/>
            <a:ext cx="2263140" cy="413808"/>
          </a:xfrm>
          <a:prstGeom prst="rect">
            <a:avLst/>
          </a:prstGeom>
        </p:spPr>
        <p:txBody>
          <a:bodyPr vert="horz" lIns="91440" tIns="45720" rIns="91440" bIns="45720" rtlCol="false" anchor="ctr"/>
          <a:lstStyle>
            <a:lvl1pPr algn="l">
              <a:defRPr sz="1320">
                <a:solidFill>
                  <a:schemeClr val="tx1">
                    <a:tint val="75000"/>
                  </a:schemeClr>
                </a:solidFill>
              </a:defRPr>
            </a:lvl1pPr>
          </a:lstStyle>
          <a:p>
            <a:pPr rtl="false"/>
            <a:fld id="{FC7BAE6A-DCF3-43E4-B2A0-33D0CF1225FC}" type="datetimeFigureOut">
              <a:rPr lang="en-US"/>
              <a:t>29/3/2021</a:t>
            </a:fld>
            <a:endParaRPr/>
          </a:p>
        </p:txBody>
      </p:sp>
      <p:sp>
        <p:nvSpPr>
          <p:cNvPr id="5" name="Espace réservé du pied de page 4"/>
          <p:cNvSpPr>
            <a:spLocks noGrp="1"/>
          </p:cNvSpPr>
          <p:nvPr>
            <p:ph type="ftr" sz="quarter" idx="3"/>
          </p:nvPr>
        </p:nvSpPr>
        <p:spPr>
          <a:xfrm>
            <a:off x="3331845" y="7203865"/>
            <a:ext cx="3394710" cy="413808"/>
          </a:xfrm>
          <a:prstGeom prst="rect">
            <a:avLst/>
          </a:prstGeom>
        </p:spPr>
        <p:txBody>
          <a:bodyPr vert="horz" lIns="91440" tIns="45720" rIns="91440" bIns="45720" rtlCol="false" anchor="ctr"/>
          <a:lstStyle>
            <a:lvl1pPr algn="ctr">
              <a:defRPr sz="1320">
                <a:solidFill>
                  <a:schemeClr val="tx1">
                    <a:tint val="75000"/>
                  </a:schemeClr>
                </a:solidFill>
              </a:defRPr>
            </a:lvl1pPr>
          </a:lstStyle>
          <a:p>
            <a:pPr rtl="false"/>
            <a:endParaRPr/>
          </a:p>
        </p:txBody>
      </p:sp>
      <p:sp>
        <p:nvSpPr>
          <p:cNvPr id="6" name="Espace réservé du numéro de diapositive 5"/>
          <p:cNvSpPr>
            <a:spLocks noGrp="1"/>
          </p:cNvSpPr>
          <p:nvPr>
            <p:ph type="sldNum" sz="quarter" idx="4"/>
          </p:nvPr>
        </p:nvSpPr>
        <p:spPr>
          <a:xfrm>
            <a:off x="7103745" y="7203865"/>
            <a:ext cx="2263140" cy="413808"/>
          </a:xfrm>
          <a:prstGeom prst="rect">
            <a:avLst/>
          </a:prstGeom>
        </p:spPr>
        <p:txBody>
          <a:bodyPr vert="horz" lIns="91440" tIns="45720" rIns="91440" bIns="45720" rtlCol="false" anchor="ctr"/>
          <a:lstStyle>
            <a:lvl1pPr algn="r">
              <a:defRPr sz="1320">
                <a:solidFill>
                  <a:schemeClr val="tx1">
                    <a:tint val="75000"/>
                  </a:schemeClr>
                </a:solidFill>
              </a:defRPr>
            </a:lvl1pPr>
          </a:lstStyle>
          <a:p>
            <a:pPr rtl="false"/>
            <a:fld id="{9F6761A3-4CAC-4C5F-AC82-8DB08D526BC2}" type="slidenum">
              <a:rPr/>
              <a:t>‹N°›</a:t>
            </a:fld>
            <a:endParaRP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35" name="Espace réservé du texte 34"/>
          <p:cNvSpPr>
            <a:spLocks noGrp="1"/>
          </p:cNvSpPr>
          <p:nvPr>
            <p:ph type="body" sz="quarter" idx="20"/>
          </p:nvPr>
        </p:nvSpPr>
        <p:spPr/>
        <p:txBody>
          <a:bodyPr rtlCol="false"/>
          <a:lstStyle/>
          <a:p>
            <a:pPr rtl="false"/>
            <a:r>
              <a:rPr lang="fr"/>
              <a:t>C’est l’emplacement idéal pour déclaration de mission</a:t>
            </a:r>
          </a:p>
        </p:txBody>
      </p:sp>
      <p:sp>
        <p:nvSpPr>
          <p:cNvPr id="34" name="Espace réservé du texte 33"/>
          <p:cNvSpPr>
            <a:spLocks noGrp="1"/>
          </p:cNvSpPr>
          <p:nvPr>
            <p:ph type="body" sz="quarter" idx="19"/>
          </p:nvPr>
        </p:nvSpPr>
        <p:spPr/>
        <p:txBody>
          <a:bodyPr rtlCol="false"/>
          <a:lstStyle/>
          <a:p>
            <a:pPr rtl="false"/>
            <a:r>
              <a:rPr lang="fr"/>
              <a:t>Vous pouvez utiliser directement cette brochure claire et professionnelle ou facilement la personnaliser.</a:t>
            </a:r>
          </a:p>
          <a:p>
            <a:pPr rtl="false"/>
            <a:r>
              <a:rPr lang="fr"/>
              <a:t>La page suivante fournit quelques conseils (tels que celui-ci) pour vous aider à démarrer. </a:t>
            </a:r>
          </a:p>
          <a:p>
            <a:pPr rtl="false"/>
            <a:endParaRPr lang="en-US" dirty="0"/>
          </a:p>
        </p:txBody>
      </p:sp>
      <p:sp>
        <p:nvSpPr>
          <p:cNvPr id="32" name="Espace réservé du texte 31"/>
          <p:cNvSpPr>
            <a:spLocks noGrp="1"/>
          </p:cNvSpPr>
          <p:nvPr>
            <p:ph type="body" sz="quarter" idx="14"/>
          </p:nvPr>
        </p:nvSpPr>
        <p:spPr/>
        <p:txBody>
          <a:bodyPr rtlCol="false"/>
          <a:lstStyle/>
          <a:p>
            <a:pPr rtl="false"/>
            <a:r>
              <a:rPr lang="fr"/>
              <a:t>Northwind Traders</a:t>
            </a:r>
            <a:endParaRPr lang="en-US" dirty="0"/>
          </a:p>
        </p:txBody>
      </p:sp>
      <p:sp>
        <p:nvSpPr>
          <p:cNvPr id="33" name="Espace réservé du texte 32"/>
          <p:cNvSpPr>
            <a:spLocks noGrp="1"/>
          </p:cNvSpPr>
          <p:nvPr>
            <p:ph type="body" sz="quarter" idx="15"/>
          </p:nvPr>
        </p:nvSpPr>
        <p:spPr/>
        <p:txBody>
          <a:bodyPr rtlCol="false"/>
          <a:lstStyle/>
          <a:p>
            <a:pPr rtl="false"/>
            <a:r>
              <a:rPr lang="fr"/>
              <a:t>45 rue des Écoles</a:t>
            </a:r>
          </a:p>
          <a:p>
            <a:pPr rtl="false"/>
            <a:r>
              <a:rPr lang="fr"/>
              <a:t>21000 Marseille</a:t>
            </a:r>
          </a:p>
          <a:p>
            <a:pPr rtl="false"/>
            <a:endParaRPr lang="en-US" dirty="0"/>
          </a:p>
        </p:txBody>
      </p:sp>
      <p:sp>
        <p:nvSpPr>
          <p:cNvPr id="43" name="Espace réservé du texte 42"/>
          <p:cNvSpPr>
            <a:spLocks noGrp="1"/>
          </p:cNvSpPr>
          <p:nvPr>
            <p:ph type="body" sz="quarter" idx="23"/>
          </p:nvPr>
        </p:nvSpPr>
        <p:spPr/>
        <p:txBody>
          <a:bodyPr rtlCol="false"/>
          <a:lstStyle/>
          <a:p>
            <a:pPr rtl="false"/>
            <a:r>
              <a:rPr lang="fr"/>
              <a:t>Nom du destinataire</a:t>
            </a:r>
          </a:p>
          <a:p>
            <a:pPr rtl="false"/>
            <a:r>
              <a:rPr lang="fr"/>
              <a:t>Rue</a:t>
            </a:r>
          </a:p>
          <a:p>
            <a:pPr rtl="false"/>
            <a:r>
              <a:rPr lang="fr"/>
              <a:t>Code postal, Ville</a:t>
            </a:r>
            <a:endParaRPr lang="en-US" dirty="0"/>
          </a:p>
        </p:txBody>
      </p:sp>
      <p:sp>
        <p:nvSpPr>
          <p:cNvPr id="19" name="Espace réservé du texte 18"/>
          <p:cNvSpPr>
            <a:spLocks noGrp="1"/>
          </p:cNvSpPr>
          <p:nvPr>
            <p:ph type="body" sz="quarter" idx="21"/>
          </p:nvPr>
        </p:nvSpPr>
        <p:spPr/>
        <p:txBody>
          <a:bodyPr rtlCol="false"/>
          <a:lstStyle/>
          <a:p>
            <a:pPr rtl="false"/>
            <a:r>
              <a:rPr lang="fr"/>
              <a:t>Brochure de votre société</a:t>
            </a:r>
            <a:endParaRPr lang="en-US" dirty="0"/>
          </a:p>
        </p:txBody>
      </p:sp>
      <p:sp>
        <p:nvSpPr>
          <p:cNvPr id="27" name="Espace réservé du texte 26"/>
          <p:cNvSpPr>
            <a:spLocks noGrp="1"/>
          </p:cNvSpPr>
          <p:nvPr>
            <p:ph type="body" sz="quarter" idx="22"/>
          </p:nvPr>
        </p:nvSpPr>
        <p:spPr/>
        <p:txBody>
          <a:bodyPr rtlCol="false"/>
          <a:lstStyle/>
          <a:p>
            <a:pPr rtl="false"/>
            <a:r>
              <a:rPr lang="fr"/>
              <a:t>Vous pouvez ajouter ici une brève description ou le slogan de votre société.</a:t>
            </a:r>
            <a:endParaRPr lang="en-US" dirty="0"/>
          </a:p>
        </p:txBody>
      </p:sp>
      <p:cxnSp>
        <p:nvCxnSpPr>
          <p:cNvPr id="10" name="pli"/>
          <p:cNvCxnSpPr/>
          <p:nvPr/>
        </p:nvCxnSpPr>
        <p:spPr>
          <a:xfrm>
            <a:off x="329184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1" name="pli"/>
          <p:cNvCxnSpPr/>
          <p:nvPr/>
        </p:nvCxnSpPr>
        <p:spPr>
          <a:xfrm>
            <a:off x="667512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pic>
        <p:nvPicPr>
          <p:cNvPr id="4" name="Espace réservé d’image 3" title="Remplacez par le logo"/>
          <p:cNvPicPr>
            <a:picLocks noGrp="1" noChangeAspect="1"/>
          </p:cNvPicPr>
          <p:nvPr>
            <p:ph type="pic" sz="quarter" idx="24"/>
          </p:nvPr>
        </p:nvPicPr>
        <p:blipFill>
          <a:blip r:embed="rId3">
            <a:extLst>
              <a:ext uri="{28A0092B-C50C-407E-A947-70E740481C1C}">
                <a14:useLocalDpi xmlns:a14="http://schemas.microsoft.com/office/drawing/2010/main" val="0"/>
              </a:ext>
            </a:extLst>
          </a:blip>
          <a:srcRect/>
          <a:stretch>
            <a:fillRect/>
          </a:stretch>
        </p:blipFill>
        <p:spPr>
          <a:xfrm>
            <a:off x="7050024" y="6631287"/>
            <a:ext cx="860262" cy="411014"/>
          </a:xfrm>
        </p:spPr>
      </p:pic>
    </p:spTree>
    <p:extLst>
      <p:ext uri="{BB962C8B-B14F-4D97-AF65-F5344CB8AC3E}">
        <p14:creationId xmlns:p14="http://schemas.microsoft.com/office/powerpoint/2010/main" val="1742696898"/>
      </p:ext>
    </p:extLst>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id="249" name="Espace réservé d’image 248" descr="Photo en noir et blanc d’un homme debout devant une fenêtre d’aéroport avec un Boeing 747 en arrière-plan." title="Image d’exemple"/>
          <p:cNvPicPr>
            <a:picLocks noGrp="1" noChangeAspect="1"/>
          </p:cNvPicPr>
          <p:nvPr>
            <p:ph type="pic" sz="quarter" idx="10"/>
          </p:nvPr>
        </p:nvPicPr>
        <p:blipFill rotWithShape="1">
          <a:blip r:embed="rId3">
            <a:extLst>
              <a:ext uri="{28A0092B-C50C-407E-A947-70E740481C1C}">
                <a14:useLocalDpi xmlns:a14="http://schemas.microsoft.com/office/drawing/2010/main" val="0"/>
              </a:ext>
            </a:extLst>
          </a:blip>
          <a:srcRect/>
          <a:stretch/>
        </p:blipFill>
        <p:spPr/>
      </p:pic>
      <p:sp>
        <p:nvSpPr>
          <p:cNvPr id="116" name="Espace réservé du texte 115"/>
          <p:cNvSpPr>
            <a:spLocks noGrp="1"/>
          </p:cNvSpPr>
          <p:nvPr>
            <p:ph type="body" sz="quarter" idx="20"/>
          </p:nvPr>
        </p:nvSpPr>
        <p:spPr/>
        <p:txBody>
          <a:bodyPr rtlCol="false"/>
          <a:lstStyle/>
          <a:p>
            <a:pPr rtl="false"/>
            <a:r>
              <a:rPr lang="fr"/>
              <a:t>Personnalisez</a:t>
            </a:r>
          </a:p>
        </p:txBody>
      </p:sp>
      <p:sp>
        <p:nvSpPr>
          <p:cNvPr id="118" name="Espace réservé du texte 117"/>
          <p:cNvSpPr>
            <a:spLocks noGrp="1"/>
          </p:cNvSpPr>
          <p:nvPr>
            <p:ph type="body" sz="quarter" idx="31"/>
          </p:nvPr>
        </p:nvSpPr>
        <p:spPr/>
        <p:txBody>
          <a:bodyPr rtlCol="false"/>
          <a:lstStyle/>
          <a:p>
            <a:pPr marL="0" indent="0" rtl="false">
              <a:buNone/>
            </a:pPr>
            <a:r>
              <a:rPr lang="fr"/>
              <a:t>Vous pensez qu’un document aussi élaboré doit être difficile à mettre en forme ? Détrompez-vous !</a:t>
            </a:r>
          </a:p>
          <a:p>
            <a:pPr rtl="false"/>
            <a:r>
              <a:rPr lang="fr"/>
              <a:t>Les espaces réservés dans cette brochure sont mis en forme pour vous. Pour remplacer le texte, il vous suffit de le sélectionner, puis d’entrer le vôtre. </a:t>
            </a:r>
          </a:p>
        </p:txBody>
      </p:sp>
      <p:sp>
        <p:nvSpPr>
          <p:cNvPr id="119" name="Espace réservé du texte 118"/>
          <p:cNvSpPr>
            <a:spLocks noGrp="1"/>
          </p:cNvSpPr>
          <p:nvPr>
            <p:ph type="body" sz="quarter" idx="36"/>
          </p:nvPr>
        </p:nvSpPr>
        <p:spPr/>
        <p:txBody>
          <a:bodyPr rtlCol="false"/>
          <a:lstStyle/>
          <a:p>
            <a:pPr rtl="false"/>
            <a:r>
              <a:rPr lang="fr"/>
              <a:t>Personnalisez en un rien de temps</a:t>
            </a:r>
            <a:endParaRPr lang="en-US" dirty="0"/>
          </a:p>
        </p:txBody>
      </p:sp>
      <p:sp>
        <p:nvSpPr>
          <p:cNvPr id="120" name="Espace réservé du texte 119"/>
          <p:cNvSpPr>
            <a:spLocks noGrp="1"/>
          </p:cNvSpPr>
          <p:nvPr>
            <p:ph type="body" sz="quarter" idx="37"/>
          </p:nvPr>
        </p:nvSpPr>
        <p:spPr/>
        <p:txBody>
          <a:bodyPr rtlCol="false"/>
          <a:lstStyle/>
          <a:p>
            <a:pPr marL="0" indent="0" rtl="false">
              <a:buNone/>
            </a:pPr>
            <a:r>
              <a:rPr lang="fr"/>
              <a:t>Vous souhaitez utiliser vos propres images ? Aucun problème ! </a:t>
            </a:r>
          </a:p>
          <a:p>
            <a:pPr rtl="false"/>
            <a:r>
              <a:rPr lang="fr"/>
              <a:t>Sélectionnez simplement une image et supprimez-la, puis utilisez l’icône Insérer une image dans l’espace réservé pour ajouter la vôtre.</a:t>
            </a:r>
          </a:p>
          <a:p>
            <a:pPr marL="0" indent="0" rtl="false">
              <a:buNone/>
            </a:pPr>
            <a:r>
              <a:rPr lang="fr"/>
              <a:t>Si vous souhaitez ajouter ou supprimer des puces dans le texte, il vous suffit d’utiliser le bouton Puces sous l’onglet Accueil.</a:t>
            </a:r>
            <a:endParaRPr lang="en-US" dirty="0"/>
          </a:p>
        </p:txBody>
      </p:sp>
      <p:sp>
        <p:nvSpPr>
          <p:cNvPr id="121" name="Espace réservé du texte 120"/>
          <p:cNvSpPr>
            <a:spLocks noGrp="1"/>
          </p:cNvSpPr>
          <p:nvPr>
            <p:ph type="body" sz="quarter" idx="38"/>
          </p:nvPr>
        </p:nvSpPr>
        <p:spPr/>
        <p:txBody>
          <a:bodyPr rtlCol="false"/>
          <a:lstStyle/>
          <a:p>
            <a:pPr rtl="false"/>
            <a:r>
              <a:rPr lang="fr"/>
              <a:t>Quel contenu inclure ?</a:t>
            </a:r>
            <a:endParaRPr lang="en-US" dirty="0"/>
          </a:p>
        </p:txBody>
      </p:sp>
      <p:sp>
        <p:nvSpPr>
          <p:cNvPr id="122" name="Espace réservé du texte 121"/>
          <p:cNvSpPr>
            <a:spLocks noGrp="1"/>
          </p:cNvSpPr>
          <p:nvPr>
            <p:ph type="body" sz="quarter" idx="39"/>
          </p:nvPr>
        </p:nvSpPr>
        <p:spPr/>
        <p:txBody>
          <a:bodyPr rtlCol="false"/>
          <a:lstStyle/>
          <a:p>
            <a:pPr marL="0" indent="0" rtl="false">
              <a:buNone/>
            </a:pPr>
            <a:r>
              <a:rPr lang="fr"/>
              <a:t>Nous savons que vous pourriez évoquer pendant des heures les qualités de votre société pendant des heures... (Ce n’est pas un reproche ; vous êtes épatants !) Mais puisqu’il faut rester concis, voici quelques suggestions … </a:t>
            </a:r>
          </a:p>
        </p:txBody>
      </p:sp>
      <p:sp>
        <p:nvSpPr>
          <p:cNvPr id="123" name="Espace réservé du texte 122"/>
          <p:cNvSpPr>
            <a:spLocks noGrp="1"/>
          </p:cNvSpPr>
          <p:nvPr>
            <p:ph type="body" sz="quarter" idx="40"/>
          </p:nvPr>
        </p:nvSpPr>
        <p:spPr/>
        <p:txBody>
          <a:bodyPr rtlCol="false"/>
          <a:lstStyle/>
          <a:p>
            <a:pPr rtl="false"/>
            <a:r>
              <a:rPr lang="fr"/>
              <a:t>Concentrez-vous sur ce que vous faites le mieux</a:t>
            </a:r>
            <a:endParaRPr lang="en-US" dirty="0"/>
          </a:p>
        </p:txBody>
      </p:sp>
      <p:sp>
        <p:nvSpPr>
          <p:cNvPr id="124" name="Espace réservé du texte 123"/>
          <p:cNvSpPr>
            <a:spLocks noGrp="1"/>
          </p:cNvSpPr>
          <p:nvPr>
            <p:ph type="body" sz="quarter" idx="41"/>
          </p:nvPr>
        </p:nvSpPr>
        <p:spPr/>
        <p:txBody>
          <a:bodyPr rtlCol="false"/>
          <a:lstStyle/>
          <a:p>
            <a:pPr marL="0" indent="0" rtl="false">
              <a:buNone/>
            </a:pPr>
            <a:r>
              <a:rPr lang="fr"/>
              <a:t>Vous pourriez peut-être résumer vos avantages concurrentiels à gauche, et mentionner brièvement un exemple de réussite ou des témoignages élogieux ici au centre. Par exemple :</a:t>
            </a:r>
          </a:p>
        </p:txBody>
      </p:sp>
      <p:sp>
        <p:nvSpPr>
          <p:cNvPr id="78" name="Espace réservé du texte 77"/>
          <p:cNvSpPr>
            <a:spLocks noGrp="1"/>
          </p:cNvSpPr>
          <p:nvPr>
            <p:ph type="body" sz="quarter" idx="42"/>
          </p:nvPr>
        </p:nvSpPr>
        <p:spPr/>
        <p:txBody>
          <a:bodyPr rtlCol="false"/>
          <a:lstStyle/>
          <a:p>
            <a:pPr rtl="false"/>
            <a:r>
              <a:rPr lang="fr"/>
              <a:t>« Votre société est la meilleure. Nul ne peut se passer d’elle. »</a:t>
            </a:r>
            <a:br>
              <a:rPr lang="en-US"/>
            </a:br>
            <a:r>
              <a:rPr lang="fr"/>
              <a:t> —Client très intelligent</a:t>
            </a:r>
            <a:endParaRPr lang="en-US" dirty="0"/>
          </a:p>
        </p:txBody>
      </p:sp>
      <p:sp>
        <p:nvSpPr>
          <p:cNvPr id="125" name="Espace réservé du texte 124"/>
          <p:cNvSpPr>
            <a:spLocks noGrp="1"/>
          </p:cNvSpPr>
          <p:nvPr>
            <p:ph type="body" sz="quarter" idx="43"/>
          </p:nvPr>
        </p:nvSpPr>
        <p:spPr/>
        <p:txBody>
          <a:bodyPr rtlCol="false"/>
          <a:lstStyle/>
          <a:p>
            <a:pPr marL="0" indent="0" rtl="false">
              <a:buNone/>
            </a:pPr>
            <a:r>
              <a:rPr lang="fr"/>
              <a:t>Le côté droit de cette page est idéal pour insérer un récapitulatif des principaux produits ou services.</a:t>
            </a:r>
          </a:p>
          <a:p>
            <a:pPr rtl="false"/>
            <a:endParaRPr lang="en-US"/>
          </a:p>
          <a:p>
            <a:pPr rtl="false"/>
            <a:endParaRPr lang="en-US" dirty="0"/>
          </a:p>
        </p:txBody>
      </p:sp>
      <p:pic>
        <p:nvPicPr>
          <p:cNvPr id="250" name="Espace réservé d’image 249" descr="Photo en noir et blanc de chaises près de fenêtres dans un hall ensoleillé d’immeuble de bureaux" title="Image d’exemple"/>
          <p:cNvPicPr>
            <a:picLocks noGrp="1" noChangeAspect="1"/>
          </p:cNvPicPr>
          <p:nvPr>
            <p:ph type="pic" sz="quarter" idx="22"/>
          </p:nvPr>
        </p:nvPicPr>
        <p:blipFill rotWithShape="1">
          <a:blip r:embed="rId4" cstate="print">
            <a:extLst>
              <a:ext uri="{28A0092B-C50C-407E-A947-70E740481C1C}">
                <a14:useLocalDpi xmlns:a14="http://schemas.microsoft.com/office/drawing/2010/main" val="0"/>
              </a:ext>
            </a:extLst>
          </a:blip>
          <a:srcRect/>
          <a:stretch/>
        </p:blipFill>
        <p:spPr/>
      </p:pic>
      <p:sp>
        <p:nvSpPr>
          <p:cNvPr id="127" name="Espace réservé du texte 126"/>
          <p:cNvSpPr>
            <a:spLocks noGrp="1"/>
          </p:cNvSpPr>
          <p:nvPr>
            <p:ph type="body" sz="quarter" idx="45"/>
          </p:nvPr>
        </p:nvSpPr>
        <p:spPr/>
        <p:txBody>
          <a:bodyPr rtlCol="false"/>
          <a:lstStyle/>
          <a:p>
            <a:pPr marL="0" indent="0" rtl="false">
              <a:buNone/>
            </a:pPr>
            <a:r>
              <a:rPr lang="fr"/>
              <a:t>Vous pouvez également citer certains clients majeurs ici :</a:t>
            </a:r>
          </a:p>
          <a:p>
            <a:pPr lvl="0" rtl="false"/>
            <a:r>
              <a:rPr lang="fr"/>
              <a:t>Grande société de premier plan</a:t>
            </a:r>
          </a:p>
          <a:p>
            <a:pPr lvl="0" rtl="false"/>
            <a:r>
              <a:rPr lang="fr"/>
              <a:t>Entreprise très connue</a:t>
            </a:r>
          </a:p>
          <a:p>
            <a:pPr lvl="0" rtl="false"/>
            <a:r>
              <a:rPr lang="fr"/>
              <a:t>Société très prestigieuse</a:t>
            </a:r>
          </a:p>
          <a:p>
            <a:pPr rtl="false"/>
            <a:endParaRPr lang="en-US" dirty="0"/>
          </a:p>
        </p:txBody>
      </p:sp>
      <p:sp>
        <p:nvSpPr>
          <p:cNvPr id="126" name="Espace réservé du texte 125"/>
          <p:cNvSpPr>
            <a:spLocks noGrp="1"/>
          </p:cNvSpPr>
          <p:nvPr>
            <p:ph type="body" sz="quarter" idx="44"/>
          </p:nvPr>
        </p:nvSpPr>
        <p:spPr/>
        <p:txBody>
          <a:bodyPr rtlCol="false"/>
          <a:lstStyle/>
          <a:p>
            <a:pPr rtl="false"/>
            <a:r>
              <a:rPr lang="fr"/>
              <a:t>Principales offres</a:t>
            </a:r>
            <a:endParaRPr lang="en-US" dirty="0"/>
          </a:p>
        </p:txBody>
      </p:sp>
      <p:sp>
        <p:nvSpPr>
          <p:cNvPr id="129" name="Espace réservé du texte 128"/>
          <p:cNvSpPr>
            <a:spLocks noGrp="1"/>
          </p:cNvSpPr>
          <p:nvPr>
            <p:ph type="body" sz="quarter" idx="47"/>
          </p:nvPr>
        </p:nvSpPr>
        <p:spPr/>
        <p:txBody>
          <a:bodyPr rtlCol="false"/>
          <a:lstStyle/>
          <a:p>
            <a:pPr marL="0" indent="0" rtl="false">
              <a:buNone/>
            </a:pPr>
            <a:r>
              <a:rPr lang="fr"/>
              <a:t>Ne soyez pas modeste. Mettez en lumière vos atouts. Dressez une liste ou rédigez un résumé de vos principales missions. Et enfin, un dernier conseil pour la route...</a:t>
            </a:r>
          </a:p>
          <a:p>
            <a:pPr rtl="false"/>
            <a:endParaRPr lang="en-US" dirty="0"/>
          </a:p>
        </p:txBody>
      </p:sp>
      <p:sp>
        <p:nvSpPr>
          <p:cNvPr id="128" name="Espace réservé du texte 127"/>
          <p:cNvSpPr>
            <a:spLocks noGrp="1"/>
          </p:cNvSpPr>
          <p:nvPr>
            <p:ph type="body" sz="quarter" idx="46"/>
          </p:nvPr>
        </p:nvSpPr>
        <p:spPr/>
        <p:txBody>
          <a:bodyPr rtlCol="false"/>
          <a:lstStyle/>
          <a:p>
            <a:pPr rtl="false"/>
            <a:r>
              <a:rPr lang="fr"/>
              <a:t>Ne soyez pas modeste.</a:t>
            </a:r>
            <a:endParaRPr lang="en-US" dirty="0"/>
          </a:p>
        </p:txBody>
      </p:sp>
      <p:sp>
        <p:nvSpPr>
          <p:cNvPr id="130" name="Espace réservé du texte 129"/>
          <p:cNvSpPr>
            <a:spLocks noGrp="1"/>
          </p:cNvSpPr>
          <p:nvPr>
            <p:ph type="body" sz="quarter" idx="48"/>
          </p:nvPr>
        </p:nvSpPr>
        <p:spPr/>
        <p:txBody>
          <a:bodyPr rtlCol="false"/>
          <a:lstStyle/>
          <a:p>
            <a:pPr marL="0" indent="0" rtl="false">
              <a:buNone/>
            </a:pPr>
            <a:r>
              <a:rPr lang="fr"/>
              <a:t>Ceci est un bon emplacement pour insérer votre « argumentaire éclair ». Si vous n’aviez que quelques instants pour présenter vos produits ou services à quelqu’un, que diriez-vous ? </a:t>
            </a:r>
          </a:p>
          <a:p>
            <a:pPr rtl="false"/>
            <a:r>
              <a:rPr lang="fr"/>
              <a:t>Entrez votre propre texte et mettez votre société et vos services en valeur !</a:t>
            </a:r>
            <a:endParaRPr lang="en-US" dirty="0"/>
          </a:p>
        </p:txBody>
      </p:sp>
      <p:sp>
        <p:nvSpPr>
          <p:cNvPr id="219" name="Espace réservé du texte 218"/>
          <p:cNvSpPr>
            <a:spLocks noGrp="1"/>
          </p:cNvSpPr>
          <p:nvPr>
            <p:ph type="body" sz="quarter" idx="49"/>
          </p:nvPr>
        </p:nvSpPr>
        <p:spPr/>
        <p:txBody>
          <a:bodyPr rtlCol="false"/>
          <a:lstStyle/>
          <a:p>
            <a:pPr rtl="false"/>
            <a:r>
              <a:rPr lang="fr"/>
              <a:t>Nous contacter</a:t>
            </a:r>
            <a:endParaRPr lang="en-US" dirty="0"/>
          </a:p>
        </p:txBody>
      </p:sp>
      <p:sp>
        <p:nvSpPr>
          <p:cNvPr id="220" name="Espace réservé du texte 219"/>
          <p:cNvSpPr>
            <a:spLocks noGrp="1"/>
          </p:cNvSpPr>
          <p:nvPr>
            <p:ph type="body" sz="quarter" idx="50"/>
          </p:nvPr>
        </p:nvSpPr>
        <p:spPr/>
        <p:txBody>
          <a:bodyPr rtlCol="false"/>
          <a:lstStyle/>
          <a:p>
            <a:pPr rtl="false"/>
            <a:r>
              <a:rPr lang="fr"/>
              <a:t>Northwind Traders</a:t>
            </a:r>
          </a:p>
          <a:p>
            <a:pPr rtl="false"/>
            <a:r>
              <a:rPr lang="fr"/>
              <a:t>45 rue des Écoles</a:t>
            </a:r>
          </a:p>
          <a:p>
            <a:pPr rtl="false"/>
            <a:r>
              <a:rPr lang="fr"/>
              <a:t>21000 Marseille</a:t>
            </a:r>
          </a:p>
          <a:p>
            <a:pPr rtl="false"/>
            <a:r>
              <a:rPr lang="fr"/>
              <a:t>0123456789</a:t>
            </a:r>
          </a:p>
          <a:p>
            <a:pPr rtl="false"/>
            <a:r>
              <a:rPr lang="fr"/>
              <a:t>kim@northwindtraders.com</a:t>
            </a:r>
          </a:p>
          <a:p>
            <a:pPr rtl="false"/>
            <a:r>
              <a:rPr lang="fr"/>
              <a:t>Visitez notre site web :</a:t>
            </a:r>
          </a:p>
          <a:p>
            <a:pPr rtl="false"/>
            <a:r>
              <a:rPr lang="fr"/>
              <a:t>www.northwindtraders.com</a:t>
            </a:r>
          </a:p>
          <a:p>
            <a:pPr rtl="false"/>
            <a:endParaRPr lang="en-US" dirty="0"/>
          </a:p>
        </p:txBody>
      </p:sp>
      <p:sp>
        <p:nvSpPr>
          <p:cNvPr id="25" name="Espace réservé du texte 24"/>
          <p:cNvSpPr>
            <a:spLocks noGrp="1"/>
          </p:cNvSpPr>
          <p:nvPr>
            <p:ph type="body" sz="quarter" idx="54"/>
          </p:nvPr>
        </p:nvSpPr>
        <p:spPr/>
        <p:txBody>
          <a:bodyPr rtlCol="false">
            <a:normAutofit fontScale="25000" lnSpcReduction="20000"/>
          </a:bodyPr>
          <a:lstStyle/>
          <a:p>
            <a:pPr rtl="false"/>
            <a:endParaRPr lang="en-US"/>
          </a:p>
        </p:txBody>
      </p:sp>
      <p:sp>
        <p:nvSpPr>
          <p:cNvPr id="26" name="Espace réservé du texte 25"/>
          <p:cNvSpPr>
            <a:spLocks noGrp="1"/>
          </p:cNvSpPr>
          <p:nvPr>
            <p:ph type="body" sz="quarter" idx="55"/>
          </p:nvPr>
        </p:nvSpPr>
        <p:spPr/>
        <p:txBody>
          <a:bodyPr rtlCol="false">
            <a:normAutofit fontScale="25000" lnSpcReduction="20000"/>
          </a:bodyPr>
          <a:lstStyle/>
          <a:p>
            <a:pPr rtl="false"/>
            <a:endParaRPr lang="en-US" dirty="0"/>
          </a:p>
        </p:txBody>
      </p:sp>
      <p:sp>
        <p:nvSpPr>
          <p:cNvPr id="27" name="Espace réservé du texte 26"/>
          <p:cNvSpPr>
            <a:spLocks noGrp="1"/>
          </p:cNvSpPr>
          <p:nvPr>
            <p:ph type="body" sz="quarter" idx="56"/>
          </p:nvPr>
        </p:nvSpPr>
        <p:spPr/>
        <p:txBody>
          <a:bodyPr rtlCol="false">
            <a:normAutofit fontScale="25000" lnSpcReduction="20000"/>
          </a:bodyPr>
          <a:lstStyle/>
          <a:p>
            <a:pPr rtl="false"/>
            <a:endParaRPr lang="en-US"/>
          </a:p>
        </p:txBody>
      </p:sp>
      <p:cxnSp>
        <p:nvCxnSpPr>
          <p:cNvPr id="47" name="pli"/>
          <p:cNvCxnSpPr/>
          <p:nvPr/>
        </p:nvCxnSpPr>
        <p:spPr>
          <a:xfrm>
            <a:off x="676656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48" name="pli"/>
          <p:cNvCxnSpPr/>
          <p:nvPr/>
        </p:nvCxnSpPr>
        <p:spPr>
          <a:xfrm>
            <a:off x="338328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184843"/>
      </p:ext>
    </p:extLst>
  </p:cSld>
  <p:clrMapOvr>
    <a:masterClrMapping/>
  </p:clrMapOvr>
</p:sld>
</file>

<file path=ppt/theme/theme1.xml><?xml version="1.0" encoding="utf-8"?>
<a:theme xmlns:a="http://schemas.openxmlformats.org/drawingml/2006/main" name="Brochure rouge 11 x 8,5">
  <a:themeElements>
    <a:clrScheme name="Red Brochure">
      <a:dk1>
        <a:sysClr val="windowText" lastClr="000000"/>
      </a:dk1>
      <a:lt1>
        <a:sysClr val="window" lastClr="FFFFFF"/>
      </a:lt1>
      <a:dk2>
        <a:srgbClr val="4C483D"/>
      </a:dk2>
      <a:lt2>
        <a:srgbClr val="E4E3E2"/>
      </a:lt2>
      <a:accent1>
        <a:srgbClr val="F24F4F"/>
      </a:accent1>
      <a:accent2>
        <a:srgbClr val="8DBB70"/>
      </a:accent2>
      <a:accent3>
        <a:srgbClr val="F0BB44"/>
      </a:accent3>
      <a:accent4>
        <a:srgbClr val="61ADBF"/>
      </a:accent4>
      <a:accent5>
        <a:srgbClr val="A3648B"/>
      </a:accent5>
      <a:accent6>
        <a:srgbClr val="F8943F"/>
      </a:accent6>
      <a:hlink>
        <a:srgbClr val="4C483D"/>
      </a:hlink>
      <a:folHlink>
        <a:srgbClr val="A3648B"/>
      </a:folHlink>
    </a:clrScheme>
    <a:fontScheme name="Custom 21">
      <a:majorFont>
        <a:latin typeface="Arial"/>
        <a:ea typeface=""/>
        <a:cs typeface=""/>
      </a:majorFont>
      <a:minorFont>
        <a:latin typeface="Times New Roman"/>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dBrochure.potx" id="{E914270B-3276-4F2E-8580-C3CCE9E5F702}" vid="{E9F90C9B-080A-428F-9657-A3A4573153FD}"/>
    </a:ext>
  </a:extLst>
</a:theme>
</file>

<file path=ppt/theme/theme2.xml><?xml version="1.0" encoding="utf-8"?>
<a:theme xmlns:a="http://schemas.openxmlformats.org/drawingml/2006/main" name="Thème Office">
  <a:themeElements>
    <a:clrScheme name="Red Brochure">
      <a:dk1>
        <a:sysClr val="windowText" lastClr="000000"/>
      </a:dk1>
      <a:lt1>
        <a:sysClr val="window" lastClr="FFFFFF"/>
      </a:lt1>
      <a:dk2>
        <a:srgbClr val="4C483D"/>
      </a:dk2>
      <a:lt2>
        <a:srgbClr val="E4E3E2"/>
      </a:lt2>
      <a:accent1>
        <a:srgbClr val="F24F4F"/>
      </a:accent1>
      <a:accent2>
        <a:srgbClr val="8DBB70"/>
      </a:accent2>
      <a:accent3>
        <a:srgbClr val="F0BB44"/>
      </a:accent3>
      <a:accent4>
        <a:srgbClr val="61ADBF"/>
      </a:accent4>
      <a:accent5>
        <a:srgbClr val="A3648B"/>
      </a:accent5>
      <a:accent6>
        <a:srgbClr val="F8943F"/>
      </a:accent6>
      <a:hlink>
        <a:srgbClr val="4C483D"/>
      </a:hlink>
      <a:folHlink>
        <a:srgbClr val="A3648B"/>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Red Brochure">
      <a:dk1>
        <a:sysClr val="windowText" lastClr="000000"/>
      </a:dk1>
      <a:lt1>
        <a:sysClr val="window" lastClr="FFFFFF"/>
      </a:lt1>
      <a:dk2>
        <a:srgbClr val="4C483D"/>
      </a:dk2>
      <a:lt2>
        <a:srgbClr val="E4E3E2"/>
      </a:lt2>
      <a:accent1>
        <a:srgbClr val="F24F4F"/>
      </a:accent1>
      <a:accent2>
        <a:srgbClr val="8DBB70"/>
      </a:accent2>
      <a:accent3>
        <a:srgbClr val="F0BB44"/>
      </a:accent3>
      <a:accent4>
        <a:srgbClr val="61ADBF"/>
      </a:accent4>
      <a:accent5>
        <a:srgbClr val="A3648B"/>
      </a:accent5>
      <a:accent6>
        <a:srgbClr val="F8943F"/>
      </a:accent6>
      <a:hlink>
        <a:srgbClr val="4C483D"/>
      </a:hlink>
      <a:folHlink>
        <a:srgbClr val="A3648B"/>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TotalTime>
  <Words>558</Words>
  <PresentationFormat>Custom</PresentationFormat>
  <Paragraphs>46</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Times New Roman</vt:lpstr>
      <vt:lpstr>Red Brochure 11 x 8.5</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terms:created xsi:type="dcterms:W3CDTF">2014-05-09T17:43:57Z</dcterms:created>
  <dcterms:modified xsi:type="dcterms:W3CDTF">2021-03-29T02:14:40Z</dcterms:modified>
</cp:coreProperties>
</file>