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87850" autoAdjust="0"/>
  </p:normalViewPr>
  <p:slideViewPr>
    <p:cSldViewPr>
      <p:cViewPr varScale="1">
        <p:scale>
          <a:sx n="60" d="100"/>
          <a:sy n="60" d="100"/>
        </p:scale>
        <p:origin x="269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8"/>
    </p:cViewPr>
  </p:sorterViewPr>
  <p:notesViewPr>
    <p:cSldViewPr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B318D9E-69DB-4E95-ACAC-978C3FFBFBFC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5761CA3-0547-441A-AC4D-5B43ABB3810F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dirty="0"/>
              <a:t>Personnalisez</a:t>
            </a:r>
            <a:r>
              <a:rPr lang="fr" baseline="0" dirty="0"/>
              <a:t> cette bannière avec votre propre message ! Cliquez sur la lettre et tapez votre propre texte. Utilisez un caractère par diapositive.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dirty="0"/>
              <a:t>Personnalisez</a:t>
            </a:r>
            <a:r>
              <a:rPr lang="fr" baseline="0" dirty="0"/>
              <a:t> cette bannière avec votre propre message ! Cliquez sur la lettre et tapez votre propre texte. Utilisez un caractère par diapositive.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</a:t>
            </a:r>
            <a:r>
              <a:rPr lang="fr" baseline="0"/>
              <a:t> cette bannière avec votre propre message ! Cliquez sur la lettre et tapez votre propre texte. Utilisez un caractère par diapositive.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Forme lib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" name="Forme lib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Forme lib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" name="Forme lib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" name="Forme lib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Forme lib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" name="Forme lib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Ovale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" name="Forme lib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Forme lib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" name="Ovale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" name="Forme lib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2" name="Forme lib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3" name="Forme lib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" name="Forme lib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" name="Forme lib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" name="Forme lib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Forme lib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" name="Forme lib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Forme lib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" name="Forme lib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Forme lib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" name="Forme lib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Forme lib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" name="Forme lib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Forme lib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DC6A51-2302-4CC1-BDF0-7B8958BDC46D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sz="45000" dirty="0" smtClean="0"/>
              <a:t>f</a:t>
            </a:r>
            <a:endParaRPr lang="fr-FR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 rot="660000">
            <a:off x="838200" y="2076162"/>
            <a:ext cx="6400800" cy="636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005815" rtl="0" eaLnBrk="1" latinLnBrk="0" hangingPunct="1">
              <a:spcBef>
                <a:spcPct val="0"/>
              </a:spcBef>
              <a:buNone/>
              <a:defRPr sz="45000" b="1" kern="1200" cap="all" baseline="0">
                <a:ln w="8890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BANNIÈRE DE FÉLICITATIONS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Personnalisé</PresentationFormat>
  <Paragraphs>43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BANNIÈRE DE FÉLICITATIONS</vt:lpstr>
      <vt:lpstr>f</vt:lpstr>
      <vt:lpstr>é</vt:lpstr>
      <vt:lpstr>l</vt:lpstr>
      <vt:lpstr>i</vt:lpstr>
      <vt:lpstr>c</vt:lpstr>
      <vt:lpstr>i</vt:lpstr>
      <vt:lpstr>t</vt:lpstr>
      <vt:lpstr>a</vt:lpstr>
      <vt:lpstr>t</vt:lpstr>
      <vt:lpstr>i</vt:lpstr>
      <vt:lpstr>O</vt:lpstr>
      <vt:lpstr>n</vt:lpstr>
      <vt:lpstr>s</vt:lpstr>
      <vt:lpstr>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2014-01-27T08:07:56Z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