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76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AEDEDDA-6C57-45FA-987C-27E22164AA5A}" type="datetime1">
              <a:rPr lang="fr-FR" smtClean="0"/>
              <a:t>16/12/2013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00AFD591-AC02-43DC-BE5E-928F24AB955A}" type="datetime1">
              <a:rPr lang="fr-FR" smtClean="0"/>
              <a:t>16/12/2013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 de texte 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fr-FR" dirty="0" smtClean="0"/>
              <a:t>Le présent document atteste que</a:t>
            </a:r>
            <a:endParaRPr lang="fr-FR" dirty="0"/>
          </a:p>
        </p:txBody>
      </p:sp>
      <p:sp>
        <p:nvSpPr>
          <p:cNvPr id="8" name="Zone de texte 7"/>
          <p:cNvSpPr txBox="1"/>
          <p:nvPr userDrawn="1"/>
        </p:nvSpPr>
        <p:spPr>
          <a:xfrm>
            <a:off x="1088136" y="4150955"/>
            <a:ext cx="696772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terminé avec succès </a:t>
            </a:r>
            <a:endParaRPr lang="fr-FR" dirty="0"/>
          </a:p>
        </p:txBody>
      </p:sp>
      <p:sp>
        <p:nvSpPr>
          <p:cNvPr id="9" name="Espace réservé du texte 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rtlCol="0" anchor="t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8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fr-FR" dirty="0" smtClean="0"/>
              <a:t>Ajoutez le nom du cours ici</a:t>
            </a:r>
            <a:endParaRPr lang="fr-FR" dirty="0"/>
          </a:p>
        </p:txBody>
      </p:sp>
      <p:sp>
        <p:nvSpPr>
          <p:cNvPr id="10" name="Espace réservé du texte 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400" cap="none" dirty="0" smtClean="0">
                <a:latin typeface="Gabriola" panose="04040605051002020D02" pitchFamily="82" charset="0"/>
              </a:rPr>
              <a:t>Signé</a:t>
            </a:r>
            <a:endParaRPr lang="fr-FR" sz="1400" cap="none" dirty="0">
              <a:latin typeface="Gabriola" panose="04040605051002020D02" pitchFamily="82" charset="0"/>
            </a:endParaRPr>
          </a:p>
        </p:txBody>
      </p:sp>
      <p:sp>
        <p:nvSpPr>
          <p:cNvPr id="11" name="Espace réservé du texte 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400" cap="none" dirty="0" smtClean="0">
                <a:latin typeface="Gabriola" panose="04040605051002020D02" pitchFamily="82" charset="0"/>
              </a:rPr>
              <a:t>Date</a:t>
            </a:r>
            <a:endParaRPr lang="fr-FR" sz="1400" cap="none" dirty="0">
              <a:latin typeface="Gabriola" panose="04040605051002020D02" pitchFamily="82" charset="0"/>
            </a:endParaRPr>
          </a:p>
        </p:txBody>
      </p:sp>
      <p:cxnSp>
        <p:nvCxnSpPr>
          <p:cNvPr id="12" name="Connecteur droit 11"/>
          <p:cNvCxnSpPr/>
          <p:nvPr userDrawn="1"/>
        </p:nvCxnSpPr>
        <p:spPr>
          <a:xfrm>
            <a:off x="1935020" y="5486400"/>
            <a:ext cx="342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 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texte 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4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fr-FR" dirty="0" smtClean="0"/>
              <a:t>Ajoutez la date</a:t>
            </a:r>
            <a:endParaRPr lang="fr-FR" dirty="0"/>
          </a:p>
        </p:txBody>
      </p:sp>
      <p:sp>
        <p:nvSpPr>
          <p:cNvPr id="16" name="Espace réservé du texte 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rtlCol="0" anchor="ctr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6000"/>
            </a:lvl1pPr>
            <a:lvl2pPr marL="0" indent="0" algn="l" rtl="0">
              <a:spcBef>
                <a:spcPts val="0"/>
              </a:spcBef>
              <a:buNone/>
              <a:defRPr sz="1800"/>
            </a:lvl2pPr>
            <a:lvl3pPr marL="0" indent="0" algn="l" rtl="0">
              <a:spcBef>
                <a:spcPts val="0"/>
              </a:spcBef>
              <a:buNone/>
              <a:defRPr sz="1800"/>
            </a:lvl3pPr>
            <a:lvl4pPr marL="0" indent="0" algn="l" rtl="0">
              <a:spcBef>
                <a:spcPts val="0"/>
              </a:spcBef>
              <a:buNone/>
              <a:defRPr sz="1800"/>
            </a:lvl4pPr>
            <a:lvl5pPr marL="0" indent="0" algn="l" rtl="0">
              <a:spcBef>
                <a:spcPts val="0"/>
              </a:spcBef>
              <a:buNone/>
              <a:defRPr sz="1800"/>
            </a:lvl5pPr>
            <a:lvl6pPr marL="0" indent="0" algn="l" rtl="0">
              <a:spcBef>
                <a:spcPts val="0"/>
              </a:spcBef>
              <a:buNone/>
              <a:defRPr/>
            </a:lvl6pPr>
            <a:lvl7pPr marL="0" indent="0" algn="l" rtl="0">
              <a:spcBef>
                <a:spcPts val="0"/>
              </a:spcBef>
              <a:buNone/>
              <a:defRPr/>
            </a:lvl7pPr>
            <a:lvl8pPr marL="0" indent="0" algn="l" rtl="0">
              <a:spcBef>
                <a:spcPts val="0"/>
              </a:spcBef>
              <a:buNone/>
              <a:defRPr/>
            </a:lvl8pPr>
            <a:lvl9pPr marL="0" indent="0" algn="l" rtl="0">
              <a:spcBef>
                <a:spcPts val="0"/>
              </a:spcBef>
              <a:buNone/>
              <a:defRPr/>
            </a:lvl9pPr>
          </a:lstStyle>
          <a:p>
            <a:pPr lvl="0" rtl="0"/>
            <a:r>
              <a:rPr lang="fr-FR" dirty="0" smtClean="0"/>
              <a:t>Nom du bénéficiaire</a:t>
            </a:r>
            <a:endParaRPr lang="fr-FR" dirty="0"/>
          </a:p>
        </p:txBody>
      </p:sp>
      <p:sp>
        <p:nvSpPr>
          <p:cNvPr id="17" name="Zone de texte 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fr-FR" sz="4800" dirty="0" smtClean="0"/>
              <a:t>Certificat de formation</a:t>
            </a:r>
            <a:endParaRPr lang="fr-FR" sz="4800" dirty="0"/>
          </a:p>
        </p:txBody>
      </p:sp>
      <p:sp>
        <p:nvSpPr>
          <p:cNvPr id="15" name="Cadre 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18" name="Groupe 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9" name="Forme libre 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0" name="Forme libre 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92" name="Rectangle 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600" dirty="0"/>
          </a:p>
        </p:txBody>
      </p:sp>
      <p:grpSp>
        <p:nvGrpSpPr>
          <p:cNvPr id="21" name="Groupe 20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2" name="Forme libre 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" name="Forme libre 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" name="Forme libre 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5" name="Forme libre 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6" name="Forme libre 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7" name="Forme libre 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8" name="Forme libre 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9" name="Forme libre 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0" name="Forme libre 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1" name="Forme libre 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2" name="Forme libre 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3" name="Forme libre 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4" name="Forme libre 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5" name="Forme libre 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6" name="Forme libre 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7" name="Forme libre 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8" name="Forme libre 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39" name="Forme libre 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0" name="Forme libre 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1" name="Forme libre 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2" name="Forme libre 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3" name="Forme libre 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4" name="Forme libre 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5" name="Forme libre 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6" name="Forme libre 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7" name="Forme libre 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8" name="Forme libre 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49" name="Forme libre 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0" name="Forme libre 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1" name="Forme libre 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2" name="Forme libre 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3" name="Forme libre 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4" name="Forme libre 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5" name="Forme libre 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6" name="Forme libre 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7" name="Forme libre 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8" name="Forme libre 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59" name="Forme libre 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0" name="Forme libre 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1" name="Forme libre 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2" name="Forme libre 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3" name="Forme libre 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4" name="Forme libre 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5" name="Forme libre 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6" name="Forme libre 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7" name="Forme libre 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8" name="Forme libre 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69" name="Forme libre 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0" name="Forme libre 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1" name="Forme libre 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2" name="Forme libre 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3" name="Forme libre 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4" name="Forme libre 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5" name="Forme libre 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6" name="Forme libre 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7" name="Forme libre 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8" name="Forme libre 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79" name="Forme libre 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0" name="Forme libre 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1" name="Forme libre 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2" name="Forme libre 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3" name="Forme libre 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4" name="Forme libre 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5" name="Forme libre 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6" name="Forme libre 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7" name="Forme libre 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8" name="Forme libre 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89" name="Forme libre 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0" name="Forme libre 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1" name="Forme libre 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grpSp>
        <p:nvGrpSpPr>
          <p:cNvPr id="93" name="Groupe 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94" name="Forme libre 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95" name="Forme libre 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Espace réservé du texte 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400" cap="none" dirty="0" smtClean="0">
                <a:latin typeface="Gabriola" panose="04040605051002020D02" pitchFamily="82" charset="0"/>
              </a:rPr>
              <a:t>Signé</a:t>
            </a:r>
            <a:endParaRPr lang="fr-FR" sz="1400" cap="none" dirty="0">
              <a:latin typeface="Gabriola" panose="04040605051002020D02" pitchFamily="82" charset="0"/>
            </a:endParaRPr>
          </a:p>
        </p:txBody>
      </p:sp>
      <p:sp>
        <p:nvSpPr>
          <p:cNvPr id="91" name="Espace réservé du texte 11"/>
          <p:cNvSpPr txBox="1">
            <a:spLocks/>
          </p:cNvSpPr>
          <p:nvPr userDrawn="1"/>
        </p:nvSpPr>
        <p:spPr>
          <a:xfrm>
            <a:off x="5791200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400" cap="none" dirty="0" smtClean="0">
                <a:latin typeface="Gabriola" panose="04040605051002020D02" pitchFamily="82" charset="0"/>
              </a:rPr>
              <a:t>Date</a:t>
            </a:r>
            <a:endParaRPr lang="fr-FR" sz="1400" cap="none" dirty="0">
              <a:latin typeface="Gabriola" panose="04040605051002020D02" pitchFamily="82" charset="0"/>
            </a:endParaRPr>
          </a:p>
        </p:txBody>
      </p:sp>
      <p:cxnSp>
        <p:nvCxnSpPr>
          <p:cNvPr id="92" name="Connecteur droit 91"/>
          <p:cNvCxnSpPr/>
          <p:nvPr userDrawn="1"/>
        </p:nvCxnSpPr>
        <p:spPr>
          <a:xfrm>
            <a:off x="1935020" y="5486400"/>
            <a:ext cx="342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 9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2258AA6-A69F-4D2B-9115-C6A44CA615E5}" type="datetime1">
              <a:rPr lang="fr-FR" smtClean="0"/>
              <a:t>16/12/2013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la formation sur Microsoft Office 2013</a:t>
            </a:r>
            <a:endParaRPr lang="fr-FR" dirty="0"/>
          </a:p>
        </p:txBody>
      </p:sp>
      <p:sp>
        <p:nvSpPr>
          <p:cNvPr id="9" name="Espace réservé du texte 8"/>
          <p:cNvSpPr>
            <a:spLocks noGrp="1"/>
          </p:cNvSpPr>
          <p:nvPr>
            <p:ph type="body" sz="quarter" idx="14"/>
          </p:nvPr>
        </p:nvSpPr>
        <p:spPr>
          <a:xfrm>
            <a:off x="6156960" y="5200840"/>
            <a:ext cx="1767840" cy="374420"/>
          </a:xfrm>
        </p:spPr>
        <p:txBody>
          <a:bodyPr rtlCol="0"/>
          <a:lstStyle/>
          <a:p>
            <a:pPr rtl="0"/>
            <a:r>
              <a:rPr lang="fr-FR" dirty="0" smtClean="0"/>
              <a:t>dimanche 23 septembre 2012</a:t>
            </a:r>
            <a:endParaRPr lang="fr-FR" dirty="0"/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Maurice Boule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tificat de formation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TrainingPurpleChain.potx" id="{8F57A7C7-5913-49AC-BD9A-36925F7AB9E2}" vid="{B8DF6A15-FC91-4AE0-9F2F-70A379FA789B}"/>
    </a:ext>
  </a:extLst>
</a:theme>
</file>

<file path=ppt/theme/theme2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Purpl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754772"/>
      </a:accent1>
      <a:accent2>
        <a:srgbClr val="4C5570"/>
      </a:accent2>
      <a:accent3>
        <a:srgbClr val="60392A"/>
      </a:accent3>
      <a:accent4>
        <a:srgbClr val="636B49"/>
      </a:accent4>
      <a:accent5>
        <a:srgbClr val="326172"/>
      </a:accent5>
      <a:accent6>
        <a:srgbClr val="4A8188"/>
      </a:accent6>
      <a:hlink>
        <a:srgbClr val="0070C0"/>
      </a:hlink>
      <a:folHlink>
        <a:srgbClr val="7030A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C6FC12-4B09-4905-B712-824454795F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C56612-69B5-4E3E-90EC-1C734834CB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1D5086-6759-4178-8F9D-B750F4D4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Certificat de formation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2013-07-30T13:29:10Z</dcterms:created>
  <dcterms:modified xsi:type="dcterms:W3CDTF">2013-12-16T12:16:42Z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