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448" userDrawn="1">
          <p15:clr>
            <a:srgbClr val="A4A3A4"/>
          </p15:clr>
        </p15:guide>
        <p15:guide id="3" orient="horz"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0654" autoAdjust="0"/>
  </p:normalViewPr>
  <p:slideViewPr>
    <p:cSldViewPr snapToGrid="0" showGuides="1">
      <p:cViewPr>
        <p:scale>
          <a:sx n="100" d="100"/>
          <a:sy n="100" d="100"/>
        </p:scale>
        <p:origin x="2208" y="-84"/>
      </p:cViewPr>
      <p:guideLst>
        <p:guide pos="2448"/>
        <p:guide orient="horz" pos="3168"/>
      </p:guideLst>
    </p:cSldViewPr>
  </p:slideViewPr>
  <p:notesTextViewPr>
    <p:cViewPr>
      <p:scale>
        <a:sx n="1" d="1"/>
        <a:sy n="1" d="1"/>
      </p:scale>
      <p:origin x="0" y="0"/>
    </p:cViewPr>
  </p:notesTextViewPr>
  <p:notesViewPr>
    <p:cSldViewPr snapToGrid="0" showGuides="1">
      <p:cViewPr varScale="1">
        <p:scale>
          <a:sx n="101" d="100"/>
          <a:sy n="101" d="100"/>
        </p:scale>
        <p:origin x="280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40DF0C42-8226-4523-B11E-7C13978E6CFD}" type="datetimeFigureOut">
              <a:rPr lang="fr-FR" smtClean="0"/>
              <a:t>2013-12-11</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4FE0F56A-0C86-4ACC-9CF4-1B63F756A4B0}" type="slidenum">
              <a:rPr lang="fr-FR" smtClean="0"/>
              <a:t>‹N°›</a:t>
            </a:fld>
            <a:endParaRPr lang="fr-FR" dirty="0"/>
          </a:p>
        </p:txBody>
      </p:sp>
    </p:spTree>
    <p:extLst>
      <p:ext uri="{BB962C8B-B14F-4D97-AF65-F5344CB8AC3E}">
        <p14:creationId xmlns:p14="http://schemas.microsoft.com/office/powerpoint/2010/main" val="337438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AC0A8818-56B1-4EAC-B5D3-7BFFD2C4E1DE}" type="datetimeFigureOut">
              <a:rPr lang="fr-FR"/>
              <a:t>2013-12-11</a:t>
            </a:fld>
            <a:endParaRPr lang="fr-FR" dirty="0"/>
          </a:p>
        </p:txBody>
      </p:sp>
      <p:sp>
        <p:nvSpPr>
          <p:cNvPr id="4" name="Espace réservé de l’image des diapositives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Modifiez les styles du texte du masque</a:t>
            </a:r>
          </a:p>
          <a:p>
            <a:pPr lvl="1"/>
            <a:r>
              <a:rPr lang="fr-FR" dirty="0"/>
              <a:t>Niveau 2</a:t>
            </a:r>
          </a:p>
          <a:p>
            <a:pPr lvl="2"/>
            <a:r>
              <a:rPr lang="fr-FR" dirty="0"/>
              <a:t>Niveau 3</a:t>
            </a:r>
          </a:p>
          <a:p>
            <a:pPr lvl="3"/>
            <a:r>
              <a:rPr lang="fr-FR" dirty="0"/>
              <a:t>Niveau 4</a:t>
            </a:r>
          </a:p>
          <a:p>
            <a:pPr lvl="4"/>
            <a:r>
              <a:rPr lang="fr-FR" dirty="0"/>
              <a:t>Niveau 5</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636046C0-8A92-4E40-B931-77A8EEB71F69}" type="slidenum">
              <a:rPr lang="fr-FR" smtClean="0"/>
              <a:t>‹N°›</a:t>
            </a:fld>
            <a:endParaRPr lang="fr-FR" dirty="0"/>
          </a:p>
        </p:txBody>
      </p:sp>
    </p:spTree>
    <p:extLst>
      <p:ext uri="{BB962C8B-B14F-4D97-AF65-F5344CB8AC3E}">
        <p14:creationId xmlns:p14="http://schemas.microsoft.com/office/powerpoint/2010/main" val="3669489279"/>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a:t>
            </a:r>
            <a:r>
              <a:rPr lang="fr-FR" baseline="0" dirty="0" smtClean="0"/>
              <a:t> modifier le premier exemple de carte de visite, remplacez le contenu par le vôtre. </a:t>
            </a:r>
          </a:p>
          <a:p>
            <a:endParaRPr lang="fr-FR" baseline="0" dirty="0" smtClean="0"/>
          </a:p>
          <a:p>
            <a:r>
              <a:rPr lang="fr-FR" baseline="0" dirty="0" smtClean="0"/>
              <a:t>Si vous préférez commencer de zéro, cliquez sur le bouton Nouvelle diapositive sous l’onglet Accueil pour insérer une nouvelle page, puis entrez votre texte et votre contenu dans les espaces réservés vides.</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636046C0-8A92-4E40-B931-77A8EEB71F69}" type="slidenum">
              <a:rPr lang="fr-FR" smtClean="0"/>
              <a:t>1</a:t>
            </a:fld>
            <a:endParaRPr lang="fr-FR" dirty="0"/>
          </a:p>
        </p:txBody>
      </p:sp>
    </p:spTree>
    <p:extLst>
      <p:ext uri="{BB962C8B-B14F-4D97-AF65-F5344CB8AC3E}">
        <p14:creationId xmlns:p14="http://schemas.microsoft.com/office/powerpoint/2010/main" val="2895776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Espace réservé du texte 2"/>
          <p:cNvSpPr>
            <a:spLocks noGrp="1"/>
          </p:cNvSpPr>
          <p:nvPr>
            <p:ph type="body" sz="quarter" idx="10" hasCustomPrompt="1"/>
          </p:nvPr>
        </p:nvSpPr>
        <p:spPr>
          <a:xfrm>
            <a:off x="1010324" y="633994"/>
            <a:ext cx="2286000" cy="238338"/>
          </a:xfrm>
        </p:spPr>
        <p:txBody>
          <a:bodyPr lIns="0" tIns="0" rIns="0" bIns="0" anchor="b">
            <a:normAutofit/>
          </a:bodyPr>
          <a:lstStyle>
            <a:lvl1pPr marL="0" indent="0" latinLnBrk="0">
              <a:spcBef>
                <a:spcPts val="0"/>
              </a:spcBef>
              <a:buNone/>
              <a:defRPr lang="fr-FR" sz="1300" b="1">
                <a:effectLst>
                  <a:outerShdw blurRad="38100" algn="ctr" rotWithShape="0">
                    <a:prstClr val="black">
                      <a:alpha val="40000"/>
                    </a:prstClr>
                  </a:outerShdw>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5" name="Espace réservé du texte 2"/>
          <p:cNvSpPr>
            <a:spLocks noGrp="1"/>
          </p:cNvSpPr>
          <p:nvPr>
            <p:ph type="body" sz="quarter" idx="12" hasCustomPrompt="1"/>
          </p:nvPr>
        </p:nvSpPr>
        <p:spPr>
          <a:xfrm>
            <a:off x="1010324" y="912265"/>
            <a:ext cx="2286000" cy="295212"/>
          </a:xfrm>
        </p:spPr>
        <p:txBody>
          <a:bodyPr lIns="0" tIns="0" rIns="0" bIns="0" anchor="t">
            <a:normAutofit/>
          </a:bodyPr>
          <a:lstStyle>
            <a:lvl1pPr marL="0" indent="0" latinLnBrk="0">
              <a:spcBef>
                <a:spcPts val="0"/>
              </a:spcBef>
              <a:buNone/>
              <a:defRPr lang="fr-FR"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4" name="Espace réservé du texte 2"/>
          <p:cNvSpPr>
            <a:spLocks noGrp="1"/>
          </p:cNvSpPr>
          <p:nvPr>
            <p:ph type="body" sz="quarter" idx="11" hasCustomPrompt="1"/>
          </p:nvPr>
        </p:nvSpPr>
        <p:spPr>
          <a:xfrm>
            <a:off x="2526015" y="1379301"/>
            <a:ext cx="1198016" cy="26035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Entrez l’adresse ici</a:t>
            </a:r>
          </a:p>
        </p:txBody>
      </p:sp>
      <p:sp>
        <p:nvSpPr>
          <p:cNvPr id="7" name="Espace réservé du texte 2"/>
          <p:cNvSpPr>
            <a:spLocks noGrp="1"/>
          </p:cNvSpPr>
          <p:nvPr>
            <p:ph type="body" sz="quarter" idx="13" hasCustomPrompt="1"/>
          </p:nvPr>
        </p:nvSpPr>
        <p:spPr>
          <a:xfrm>
            <a:off x="2526015" y="1644862"/>
            <a:ext cx="1198016" cy="13716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Numéro de téléphone</a:t>
            </a:r>
          </a:p>
        </p:txBody>
      </p:sp>
      <p:sp>
        <p:nvSpPr>
          <p:cNvPr id="8" name="Espace réservé du texte 2"/>
          <p:cNvSpPr>
            <a:spLocks noGrp="1"/>
          </p:cNvSpPr>
          <p:nvPr>
            <p:ph type="body" sz="quarter" idx="14" hasCustomPrompt="1"/>
          </p:nvPr>
        </p:nvSpPr>
        <p:spPr>
          <a:xfrm>
            <a:off x="2526015" y="1787233"/>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Adresse e-mail</a:t>
            </a:r>
          </a:p>
        </p:txBody>
      </p:sp>
      <p:sp>
        <p:nvSpPr>
          <p:cNvPr id="9" name="Espace réservé du texte 2"/>
          <p:cNvSpPr>
            <a:spLocks noGrp="1"/>
          </p:cNvSpPr>
          <p:nvPr>
            <p:ph type="body" sz="quarter" idx="15" hasCustomPrompt="1"/>
          </p:nvPr>
        </p:nvSpPr>
        <p:spPr>
          <a:xfrm>
            <a:off x="2526015" y="1929603"/>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Pseudo Twitter</a:t>
            </a:r>
          </a:p>
        </p:txBody>
      </p:sp>
      <p:sp>
        <p:nvSpPr>
          <p:cNvPr id="22" name="Espace réservé du texte 2"/>
          <p:cNvSpPr>
            <a:spLocks noGrp="1"/>
          </p:cNvSpPr>
          <p:nvPr>
            <p:ph type="body" sz="quarter" idx="16" hasCustomPrompt="1"/>
          </p:nvPr>
        </p:nvSpPr>
        <p:spPr>
          <a:xfrm>
            <a:off x="4215384" y="633994"/>
            <a:ext cx="2286000" cy="238338"/>
          </a:xfrm>
        </p:spPr>
        <p:txBody>
          <a:bodyPr lIns="0" tIns="0" rIns="0" bIns="0" anchor="b">
            <a:normAutofit/>
          </a:bodyPr>
          <a:lstStyle>
            <a:lvl1pPr marL="0" indent="0" latinLnBrk="0">
              <a:spcBef>
                <a:spcPts val="0"/>
              </a:spcBef>
              <a:buNone/>
              <a:defRPr lang="fr-FR" sz="1300" b="1">
                <a:effectLst>
                  <a:outerShdw blurRad="38100" algn="ctr" rotWithShape="0">
                    <a:prstClr val="black">
                      <a:alpha val="40000"/>
                    </a:prstClr>
                  </a:outerShdw>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24" name="Espace réservé du texte 2"/>
          <p:cNvSpPr>
            <a:spLocks noGrp="1"/>
          </p:cNvSpPr>
          <p:nvPr>
            <p:ph type="body" sz="quarter" idx="18" hasCustomPrompt="1"/>
          </p:nvPr>
        </p:nvSpPr>
        <p:spPr>
          <a:xfrm>
            <a:off x="4215384" y="912265"/>
            <a:ext cx="2286000" cy="295212"/>
          </a:xfrm>
        </p:spPr>
        <p:txBody>
          <a:bodyPr lIns="0" tIns="0" rIns="0" bIns="0" anchor="t">
            <a:normAutofit/>
          </a:bodyPr>
          <a:lstStyle>
            <a:lvl1pPr marL="0" indent="0" latinLnBrk="0">
              <a:spcBef>
                <a:spcPts val="0"/>
              </a:spcBef>
              <a:buNone/>
              <a:defRPr lang="fr-FR"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23" name="Espace réservé du texte 2"/>
          <p:cNvSpPr>
            <a:spLocks noGrp="1"/>
          </p:cNvSpPr>
          <p:nvPr>
            <p:ph type="body" sz="quarter" idx="17" hasCustomPrompt="1"/>
          </p:nvPr>
        </p:nvSpPr>
        <p:spPr>
          <a:xfrm>
            <a:off x="5731075" y="1379301"/>
            <a:ext cx="1198016" cy="26035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Entrez l’adresse ici</a:t>
            </a:r>
          </a:p>
        </p:txBody>
      </p:sp>
      <p:sp>
        <p:nvSpPr>
          <p:cNvPr id="25" name="Espace réservé du texte 2"/>
          <p:cNvSpPr>
            <a:spLocks noGrp="1"/>
          </p:cNvSpPr>
          <p:nvPr>
            <p:ph type="body" sz="quarter" idx="19" hasCustomPrompt="1"/>
          </p:nvPr>
        </p:nvSpPr>
        <p:spPr>
          <a:xfrm>
            <a:off x="5731075" y="1644862"/>
            <a:ext cx="1198016" cy="13716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Numéro de téléphone</a:t>
            </a:r>
          </a:p>
        </p:txBody>
      </p:sp>
      <p:sp>
        <p:nvSpPr>
          <p:cNvPr id="26" name="Espace réservé du texte 2"/>
          <p:cNvSpPr>
            <a:spLocks noGrp="1"/>
          </p:cNvSpPr>
          <p:nvPr>
            <p:ph type="body" sz="quarter" idx="20" hasCustomPrompt="1"/>
          </p:nvPr>
        </p:nvSpPr>
        <p:spPr>
          <a:xfrm>
            <a:off x="5731075" y="1787233"/>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Adresse e-mail</a:t>
            </a:r>
          </a:p>
        </p:txBody>
      </p:sp>
      <p:sp>
        <p:nvSpPr>
          <p:cNvPr id="27" name="Espace réservé du texte 2"/>
          <p:cNvSpPr>
            <a:spLocks noGrp="1"/>
          </p:cNvSpPr>
          <p:nvPr>
            <p:ph type="body" sz="quarter" idx="21" hasCustomPrompt="1"/>
          </p:nvPr>
        </p:nvSpPr>
        <p:spPr>
          <a:xfrm>
            <a:off x="5731075" y="1929603"/>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Pseudo Twitter</a:t>
            </a:r>
          </a:p>
        </p:txBody>
      </p:sp>
      <p:sp>
        <p:nvSpPr>
          <p:cNvPr id="28" name="Espace réservé du texte 2"/>
          <p:cNvSpPr>
            <a:spLocks noGrp="1"/>
          </p:cNvSpPr>
          <p:nvPr>
            <p:ph type="body" sz="quarter" idx="22" hasCustomPrompt="1"/>
          </p:nvPr>
        </p:nvSpPr>
        <p:spPr>
          <a:xfrm>
            <a:off x="1010324" y="2455479"/>
            <a:ext cx="2286000" cy="238338"/>
          </a:xfrm>
        </p:spPr>
        <p:txBody>
          <a:bodyPr lIns="0" tIns="0" rIns="0" bIns="0" anchor="b">
            <a:normAutofit/>
          </a:bodyPr>
          <a:lstStyle>
            <a:lvl1pPr marL="0" indent="0" latinLnBrk="0">
              <a:spcBef>
                <a:spcPts val="0"/>
              </a:spcBef>
              <a:buNone/>
              <a:defRPr lang="fr-FR" sz="1300" b="1">
                <a:effectLst>
                  <a:outerShdw blurRad="38100" algn="ctr" rotWithShape="0">
                    <a:prstClr val="black">
                      <a:alpha val="40000"/>
                    </a:prstClr>
                  </a:outerShdw>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30" name="Espace réservé du texte 2"/>
          <p:cNvSpPr>
            <a:spLocks noGrp="1"/>
          </p:cNvSpPr>
          <p:nvPr>
            <p:ph type="body" sz="quarter" idx="24" hasCustomPrompt="1"/>
          </p:nvPr>
        </p:nvSpPr>
        <p:spPr>
          <a:xfrm>
            <a:off x="1010324" y="2733750"/>
            <a:ext cx="2286000" cy="295212"/>
          </a:xfrm>
        </p:spPr>
        <p:txBody>
          <a:bodyPr lIns="0" tIns="0" rIns="0" bIns="0" anchor="t">
            <a:normAutofit/>
          </a:bodyPr>
          <a:lstStyle>
            <a:lvl1pPr marL="0" indent="0" latinLnBrk="0">
              <a:spcBef>
                <a:spcPts val="0"/>
              </a:spcBef>
              <a:buNone/>
              <a:defRPr lang="fr-FR"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29" name="Espace réservé du texte 2"/>
          <p:cNvSpPr>
            <a:spLocks noGrp="1"/>
          </p:cNvSpPr>
          <p:nvPr>
            <p:ph type="body" sz="quarter" idx="23" hasCustomPrompt="1"/>
          </p:nvPr>
        </p:nvSpPr>
        <p:spPr>
          <a:xfrm>
            <a:off x="2526015" y="3200786"/>
            <a:ext cx="1198016" cy="26035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Entrez l’adresse ici</a:t>
            </a:r>
          </a:p>
        </p:txBody>
      </p:sp>
      <p:sp>
        <p:nvSpPr>
          <p:cNvPr id="31" name="Espace réservé du texte 2"/>
          <p:cNvSpPr>
            <a:spLocks noGrp="1"/>
          </p:cNvSpPr>
          <p:nvPr>
            <p:ph type="body" sz="quarter" idx="25" hasCustomPrompt="1"/>
          </p:nvPr>
        </p:nvSpPr>
        <p:spPr>
          <a:xfrm>
            <a:off x="2526015" y="3466347"/>
            <a:ext cx="1198016" cy="13716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Numéro de téléphone</a:t>
            </a:r>
          </a:p>
        </p:txBody>
      </p:sp>
      <p:sp>
        <p:nvSpPr>
          <p:cNvPr id="32" name="Espace réservé du texte 2"/>
          <p:cNvSpPr>
            <a:spLocks noGrp="1"/>
          </p:cNvSpPr>
          <p:nvPr>
            <p:ph type="body" sz="quarter" idx="26" hasCustomPrompt="1"/>
          </p:nvPr>
        </p:nvSpPr>
        <p:spPr>
          <a:xfrm>
            <a:off x="2526015" y="3608718"/>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Adresse e-mail</a:t>
            </a:r>
          </a:p>
        </p:txBody>
      </p:sp>
      <p:sp>
        <p:nvSpPr>
          <p:cNvPr id="33" name="Espace réservé du texte 2"/>
          <p:cNvSpPr>
            <a:spLocks noGrp="1"/>
          </p:cNvSpPr>
          <p:nvPr>
            <p:ph type="body" sz="quarter" idx="27" hasCustomPrompt="1"/>
          </p:nvPr>
        </p:nvSpPr>
        <p:spPr>
          <a:xfrm>
            <a:off x="2526015" y="3751088"/>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Pseudo Twitter</a:t>
            </a:r>
          </a:p>
        </p:txBody>
      </p:sp>
      <p:sp>
        <p:nvSpPr>
          <p:cNvPr id="34" name="Espace réservé du texte 2"/>
          <p:cNvSpPr>
            <a:spLocks noGrp="1"/>
          </p:cNvSpPr>
          <p:nvPr>
            <p:ph type="body" sz="quarter" idx="28" hasCustomPrompt="1"/>
          </p:nvPr>
        </p:nvSpPr>
        <p:spPr>
          <a:xfrm>
            <a:off x="4215384" y="2455479"/>
            <a:ext cx="2286000" cy="238338"/>
          </a:xfrm>
        </p:spPr>
        <p:txBody>
          <a:bodyPr lIns="0" tIns="0" rIns="0" bIns="0" anchor="b">
            <a:normAutofit/>
          </a:bodyPr>
          <a:lstStyle>
            <a:lvl1pPr marL="0" indent="0" latinLnBrk="0">
              <a:spcBef>
                <a:spcPts val="0"/>
              </a:spcBef>
              <a:buNone/>
              <a:defRPr lang="fr-FR" sz="1300" b="1">
                <a:effectLst>
                  <a:outerShdw blurRad="38100" algn="ctr" rotWithShape="0">
                    <a:prstClr val="black">
                      <a:alpha val="40000"/>
                    </a:prstClr>
                  </a:outerShdw>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36" name="Espace réservé du texte 2"/>
          <p:cNvSpPr>
            <a:spLocks noGrp="1"/>
          </p:cNvSpPr>
          <p:nvPr>
            <p:ph type="body" sz="quarter" idx="30" hasCustomPrompt="1"/>
          </p:nvPr>
        </p:nvSpPr>
        <p:spPr>
          <a:xfrm>
            <a:off x="4215384" y="2733750"/>
            <a:ext cx="2286000" cy="295212"/>
          </a:xfrm>
        </p:spPr>
        <p:txBody>
          <a:bodyPr lIns="0" tIns="0" rIns="0" bIns="0" anchor="t">
            <a:normAutofit/>
          </a:bodyPr>
          <a:lstStyle>
            <a:lvl1pPr marL="0" indent="0" latinLnBrk="0">
              <a:spcBef>
                <a:spcPts val="0"/>
              </a:spcBef>
              <a:buNone/>
              <a:defRPr lang="fr-FR"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35" name="Espace réservé du texte 2"/>
          <p:cNvSpPr>
            <a:spLocks noGrp="1"/>
          </p:cNvSpPr>
          <p:nvPr>
            <p:ph type="body" sz="quarter" idx="29" hasCustomPrompt="1"/>
          </p:nvPr>
        </p:nvSpPr>
        <p:spPr>
          <a:xfrm>
            <a:off x="5731075" y="3200786"/>
            <a:ext cx="1198016" cy="26035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Entrez l’adresse ici</a:t>
            </a:r>
          </a:p>
        </p:txBody>
      </p:sp>
      <p:sp>
        <p:nvSpPr>
          <p:cNvPr id="37" name="Espace réservé du texte 2"/>
          <p:cNvSpPr>
            <a:spLocks noGrp="1"/>
          </p:cNvSpPr>
          <p:nvPr>
            <p:ph type="body" sz="quarter" idx="31" hasCustomPrompt="1"/>
          </p:nvPr>
        </p:nvSpPr>
        <p:spPr>
          <a:xfrm>
            <a:off x="5731075" y="3466347"/>
            <a:ext cx="1198016" cy="13716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Numéro de téléphone</a:t>
            </a:r>
          </a:p>
        </p:txBody>
      </p:sp>
      <p:sp>
        <p:nvSpPr>
          <p:cNvPr id="38" name="Espace réservé du texte 2"/>
          <p:cNvSpPr>
            <a:spLocks noGrp="1"/>
          </p:cNvSpPr>
          <p:nvPr>
            <p:ph type="body" sz="quarter" idx="32" hasCustomPrompt="1"/>
          </p:nvPr>
        </p:nvSpPr>
        <p:spPr>
          <a:xfrm>
            <a:off x="5731075" y="3608718"/>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Adresse e-mail</a:t>
            </a:r>
          </a:p>
        </p:txBody>
      </p:sp>
      <p:sp>
        <p:nvSpPr>
          <p:cNvPr id="39" name="Espace réservé du texte 2"/>
          <p:cNvSpPr>
            <a:spLocks noGrp="1"/>
          </p:cNvSpPr>
          <p:nvPr>
            <p:ph type="body" sz="quarter" idx="33" hasCustomPrompt="1"/>
          </p:nvPr>
        </p:nvSpPr>
        <p:spPr>
          <a:xfrm>
            <a:off x="5731075" y="3751088"/>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Pseudo Twitter</a:t>
            </a:r>
          </a:p>
        </p:txBody>
      </p:sp>
      <p:sp>
        <p:nvSpPr>
          <p:cNvPr id="40" name="Espace réservé du texte 2"/>
          <p:cNvSpPr>
            <a:spLocks noGrp="1"/>
          </p:cNvSpPr>
          <p:nvPr>
            <p:ph type="body" sz="quarter" idx="34" hasCustomPrompt="1"/>
          </p:nvPr>
        </p:nvSpPr>
        <p:spPr>
          <a:xfrm>
            <a:off x="1010324" y="4284278"/>
            <a:ext cx="2286000" cy="238338"/>
          </a:xfrm>
        </p:spPr>
        <p:txBody>
          <a:bodyPr lIns="0" tIns="0" rIns="0" bIns="0" anchor="b">
            <a:normAutofit/>
          </a:bodyPr>
          <a:lstStyle>
            <a:lvl1pPr marL="0" indent="0" latinLnBrk="0">
              <a:spcBef>
                <a:spcPts val="0"/>
              </a:spcBef>
              <a:buNone/>
              <a:defRPr lang="fr-FR" sz="1300" b="1">
                <a:effectLst>
                  <a:outerShdw blurRad="38100" algn="ctr" rotWithShape="0">
                    <a:prstClr val="black">
                      <a:alpha val="40000"/>
                    </a:prstClr>
                  </a:outerShdw>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42" name="Espace réservé du texte 2"/>
          <p:cNvSpPr>
            <a:spLocks noGrp="1"/>
          </p:cNvSpPr>
          <p:nvPr>
            <p:ph type="body" sz="quarter" idx="36" hasCustomPrompt="1"/>
          </p:nvPr>
        </p:nvSpPr>
        <p:spPr>
          <a:xfrm>
            <a:off x="1010324" y="4562549"/>
            <a:ext cx="2286000" cy="295212"/>
          </a:xfrm>
        </p:spPr>
        <p:txBody>
          <a:bodyPr lIns="0" tIns="0" rIns="0" bIns="0" anchor="t">
            <a:normAutofit/>
          </a:bodyPr>
          <a:lstStyle>
            <a:lvl1pPr marL="0" indent="0" latinLnBrk="0">
              <a:spcBef>
                <a:spcPts val="0"/>
              </a:spcBef>
              <a:buNone/>
              <a:defRPr lang="fr-FR"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41" name="Espace réservé du texte 2"/>
          <p:cNvSpPr>
            <a:spLocks noGrp="1"/>
          </p:cNvSpPr>
          <p:nvPr>
            <p:ph type="body" sz="quarter" idx="35" hasCustomPrompt="1"/>
          </p:nvPr>
        </p:nvSpPr>
        <p:spPr>
          <a:xfrm>
            <a:off x="2526015" y="5029585"/>
            <a:ext cx="1198016" cy="26035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Entrez l’adresse ici</a:t>
            </a:r>
          </a:p>
        </p:txBody>
      </p:sp>
      <p:sp>
        <p:nvSpPr>
          <p:cNvPr id="43" name="Espace réservé du texte 2"/>
          <p:cNvSpPr>
            <a:spLocks noGrp="1"/>
          </p:cNvSpPr>
          <p:nvPr>
            <p:ph type="body" sz="quarter" idx="37" hasCustomPrompt="1"/>
          </p:nvPr>
        </p:nvSpPr>
        <p:spPr>
          <a:xfrm>
            <a:off x="2526015" y="5295146"/>
            <a:ext cx="1198016" cy="13716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Numéro de téléphone</a:t>
            </a:r>
          </a:p>
        </p:txBody>
      </p:sp>
      <p:sp>
        <p:nvSpPr>
          <p:cNvPr id="44" name="Espace réservé du texte 2"/>
          <p:cNvSpPr>
            <a:spLocks noGrp="1"/>
          </p:cNvSpPr>
          <p:nvPr>
            <p:ph type="body" sz="quarter" idx="38" hasCustomPrompt="1"/>
          </p:nvPr>
        </p:nvSpPr>
        <p:spPr>
          <a:xfrm>
            <a:off x="2526015" y="5437517"/>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Adresse e-mail</a:t>
            </a:r>
          </a:p>
        </p:txBody>
      </p:sp>
      <p:sp>
        <p:nvSpPr>
          <p:cNvPr id="45" name="Espace réservé du texte 2"/>
          <p:cNvSpPr>
            <a:spLocks noGrp="1"/>
          </p:cNvSpPr>
          <p:nvPr>
            <p:ph type="body" sz="quarter" idx="39" hasCustomPrompt="1"/>
          </p:nvPr>
        </p:nvSpPr>
        <p:spPr>
          <a:xfrm>
            <a:off x="2526015" y="5579887"/>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Pseudo Twitter</a:t>
            </a:r>
          </a:p>
        </p:txBody>
      </p:sp>
      <p:sp>
        <p:nvSpPr>
          <p:cNvPr id="46" name="Espace réservé du texte 2"/>
          <p:cNvSpPr>
            <a:spLocks noGrp="1"/>
          </p:cNvSpPr>
          <p:nvPr>
            <p:ph type="body" sz="quarter" idx="40" hasCustomPrompt="1"/>
          </p:nvPr>
        </p:nvSpPr>
        <p:spPr>
          <a:xfrm>
            <a:off x="4215384" y="4284278"/>
            <a:ext cx="2286000" cy="238338"/>
          </a:xfrm>
        </p:spPr>
        <p:txBody>
          <a:bodyPr lIns="0" tIns="0" rIns="0" bIns="0" anchor="b">
            <a:normAutofit/>
          </a:bodyPr>
          <a:lstStyle>
            <a:lvl1pPr marL="0" indent="0" latinLnBrk="0">
              <a:spcBef>
                <a:spcPts val="0"/>
              </a:spcBef>
              <a:buNone/>
              <a:defRPr lang="fr-FR" sz="1300" b="1">
                <a:effectLst>
                  <a:outerShdw blurRad="38100" algn="ctr" rotWithShape="0">
                    <a:prstClr val="black">
                      <a:alpha val="40000"/>
                    </a:prstClr>
                  </a:outerShdw>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48" name="Espace réservé du texte 2"/>
          <p:cNvSpPr>
            <a:spLocks noGrp="1"/>
          </p:cNvSpPr>
          <p:nvPr>
            <p:ph type="body" sz="quarter" idx="42" hasCustomPrompt="1"/>
          </p:nvPr>
        </p:nvSpPr>
        <p:spPr>
          <a:xfrm>
            <a:off x="4215384" y="4562549"/>
            <a:ext cx="2286000" cy="295212"/>
          </a:xfrm>
        </p:spPr>
        <p:txBody>
          <a:bodyPr lIns="0" tIns="0" rIns="0" bIns="0" anchor="t">
            <a:normAutofit/>
          </a:bodyPr>
          <a:lstStyle>
            <a:lvl1pPr marL="0" indent="0" latinLnBrk="0">
              <a:spcBef>
                <a:spcPts val="0"/>
              </a:spcBef>
              <a:buNone/>
              <a:defRPr lang="fr-FR"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47" name="Espace réservé du texte 2"/>
          <p:cNvSpPr>
            <a:spLocks noGrp="1"/>
          </p:cNvSpPr>
          <p:nvPr>
            <p:ph type="body" sz="quarter" idx="41" hasCustomPrompt="1"/>
          </p:nvPr>
        </p:nvSpPr>
        <p:spPr>
          <a:xfrm>
            <a:off x="5731075" y="5029585"/>
            <a:ext cx="1198016" cy="26035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Entrez l’adresse ici</a:t>
            </a:r>
          </a:p>
        </p:txBody>
      </p:sp>
      <p:sp>
        <p:nvSpPr>
          <p:cNvPr id="49" name="Espace réservé du texte 2"/>
          <p:cNvSpPr>
            <a:spLocks noGrp="1"/>
          </p:cNvSpPr>
          <p:nvPr>
            <p:ph type="body" sz="quarter" idx="43" hasCustomPrompt="1"/>
          </p:nvPr>
        </p:nvSpPr>
        <p:spPr>
          <a:xfrm>
            <a:off x="5731075" y="5295146"/>
            <a:ext cx="1198016" cy="13716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Numéro de téléphone</a:t>
            </a:r>
          </a:p>
        </p:txBody>
      </p:sp>
      <p:sp>
        <p:nvSpPr>
          <p:cNvPr id="50" name="Espace réservé du texte 2"/>
          <p:cNvSpPr>
            <a:spLocks noGrp="1"/>
          </p:cNvSpPr>
          <p:nvPr>
            <p:ph type="body" sz="quarter" idx="44" hasCustomPrompt="1"/>
          </p:nvPr>
        </p:nvSpPr>
        <p:spPr>
          <a:xfrm>
            <a:off x="5731075" y="5437517"/>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Adresse e-mail</a:t>
            </a:r>
          </a:p>
        </p:txBody>
      </p:sp>
      <p:sp>
        <p:nvSpPr>
          <p:cNvPr id="51" name="Espace réservé du texte 2"/>
          <p:cNvSpPr>
            <a:spLocks noGrp="1"/>
          </p:cNvSpPr>
          <p:nvPr>
            <p:ph type="body" sz="quarter" idx="45" hasCustomPrompt="1"/>
          </p:nvPr>
        </p:nvSpPr>
        <p:spPr>
          <a:xfrm>
            <a:off x="5731075" y="5579887"/>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Pseudo Twitter</a:t>
            </a:r>
          </a:p>
        </p:txBody>
      </p:sp>
      <p:sp>
        <p:nvSpPr>
          <p:cNvPr id="52" name="Espace réservé du texte 2"/>
          <p:cNvSpPr>
            <a:spLocks noGrp="1"/>
          </p:cNvSpPr>
          <p:nvPr>
            <p:ph type="body" sz="quarter" idx="46" hasCustomPrompt="1"/>
          </p:nvPr>
        </p:nvSpPr>
        <p:spPr>
          <a:xfrm>
            <a:off x="1010324" y="6113077"/>
            <a:ext cx="2286000" cy="238338"/>
          </a:xfrm>
        </p:spPr>
        <p:txBody>
          <a:bodyPr lIns="0" tIns="0" rIns="0" bIns="0" anchor="b">
            <a:normAutofit/>
          </a:bodyPr>
          <a:lstStyle>
            <a:lvl1pPr marL="0" indent="0" latinLnBrk="0">
              <a:spcBef>
                <a:spcPts val="0"/>
              </a:spcBef>
              <a:buNone/>
              <a:defRPr lang="fr-FR" sz="1300" b="1">
                <a:effectLst>
                  <a:outerShdw blurRad="38100" algn="ctr" rotWithShape="0">
                    <a:prstClr val="black">
                      <a:alpha val="40000"/>
                    </a:prstClr>
                  </a:outerShdw>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54" name="Espace réservé du texte 2"/>
          <p:cNvSpPr>
            <a:spLocks noGrp="1"/>
          </p:cNvSpPr>
          <p:nvPr>
            <p:ph type="body" sz="quarter" idx="48" hasCustomPrompt="1"/>
          </p:nvPr>
        </p:nvSpPr>
        <p:spPr>
          <a:xfrm>
            <a:off x="1010324" y="6391348"/>
            <a:ext cx="2286000" cy="295212"/>
          </a:xfrm>
        </p:spPr>
        <p:txBody>
          <a:bodyPr lIns="0" tIns="0" rIns="0" bIns="0" anchor="t">
            <a:normAutofit/>
          </a:bodyPr>
          <a:lstStyle>
            <a:lvl1pPr marL="0" indent="0" latinLnBrk="0">
              <a:spcBef>
                <a:spcPts val="0"/>
              </a:spcBef>
              <a:buNone/>
              <a:defRPr lang="fr-FR"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53" name="Espace réservé du texte 2"/>
          <p:cNvSpPr>
            <a:spLocks noGrp="1"/>
          </p:cNvSpPr>
          <p:nvPr>
            <p:ph type="body" sz="quarter" idx="47" hasCustomPrompt="1"/>
          </p:nvPr>
        </p:nvSpPr>
        <p:spPr>
          <a:xfrm>
            <a:off x="2526015" y="6858384"/>
            <a:ext cx="1198016" cy="26035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Entrez l’adresse ici</a:t>
            </a:r>
          </a:p>
        </p:txBody>
      </p:sp>
      <p:sp>
        <p:nvSpPr>
          <p:cNvPr id="55" name="Espace réservé du texte 2"/>
          <p:cNvSpPr>
            <a:spLocks noGrp="1"/>
          </p:cNvSpPr>
          <p:nvPr>
            <p:ph type="body" sz="quarter" idx="49" hasCustomPrompt="1"/>
          </p:nvPr>
        </p:nvSpPr>
        <p:spPr>
          <a:xfrm>
            <a:off x="2526015" y="7123945"/>
            <a:ext cx="1198016" cy="13716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Numéro de téléphone</a:t>
            </a:r>
          </a:p>
        </p:txBody>
      </p:sp>
      <p:sp>
        <p:nvSpPr>
          <p:cNvPr id="56" name="Espace réservé du texte 2"/>
          <p:cNvSpPr>
            <a:spLocks noGrp="1"/>
          </p:cNvSpPr>
          <p:nvPr>
            <p:ph type="body" sz="quarter" idx="50" hasCustomPrompt="1"/>
          </p:nvPr>
        </p:nvSpPr>
        <p:spPr>
          <a:xfrm>
            <a:off x="2526015" y="7266316"/>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Adresse e-mail</a:t>
            </a:r>
          </a:p>
        </p:txBody>
      </p:sp>
      <p:sp>
        <p:nvSpPr>
          <p:cNvPr id="57" name="Espace réservé du texte 2"/>
          <p:cNvSpPr>
            <a:spLocks noGrp="1"/>
          </p:cNvSpPr>
          <p:nvPr>
            <p:ph type="body" sz="quarter" idx="51" hasCustomPrompt="1"/>
          </p:nvPr>
        </p:nvSpPr>
        <p:spPr>
          <a:xfrm>
            <a:off x="2526015" y="7408686"/>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Pseudo Twitter</a:t>
            </a:r>
          </a:p>
        </p:txBody>
      </p:sp>
      <p:sp>
        <p:nvSpPr>
          <p:cNvPr id="58" name="Espace réservé du texte 2"/>
          <p:cNvSpPr>
            <a:spLocks noGrp="1"/>
          </p:cNvSpPr>
          <p:nvPr>
            <p:ph type="body" sz="quarter" idx="52" hasCustomPrompt="1"/>
          </p:nvPr>
        </p:nvSpPr>
        <p:spPr>
          <a:xfrm>
            <a:off x="4215384" y="6113077"/>
            <a:ext cx="2286000" cy="238338"/>
          </a:xfrm>
        </p:spPr>
        <p:txBody>
          <a:bodyPr lIns="0" tIns="0" rIns="0" bIns="0" anchor="b">
            <a:normAutofit/>
          </a:bodyPr>
          <a:lstStyle>
            <a:lvl1pPr marL="0" indent="0" latinLnBrk="0">
              <a:spcBef>
                <a:spcPts val="0"/>
              </a:spcBef>
              <a:buNone/>
              <a:defRPr lang="fr-FR" sz="1300" b="1">
                <a:effectLst>
                  <a:outerShdw blurRad="38100" algn="ctr" rotWithShape="0">
                    <a:prstClr val="black">
                      <a:alpha val="40000"/>
                    </a:prstClr>
                  </a:outerShdw>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60" name="Espace réservé du texte 2"/>
          <p:cNvSpPr>
            <a:spLocks noGrp="1"/>
          </p:cNvSpPr>
          <p:nvPr>
            <p:ph type="body" sz="quarter" idx="54" hasCustomPrompt="1"/>
          </p:nvPr>
        </p:nvSpPr>
        <p:spPr>
          <a:xfrm>
            <a:off x="4215384" y="6391348"/>
            <a:ext cx="2286000" cy="295212"/>
          </a:xfrm>
        </p:spPr>
        <p:txBody>
          <a:bodyPr lIns="0" tIns="0" rIns="0" bIns="0" anchor="t">
            <a:normAutofit/>
          </a:bodyPr>
          <a:lstStyle>
            <a:lvl1pPr marL="0" indent="0" latinLnBrk="0">
              <a:spcBef>
                <a:spcPts val="0"/>
              </a:spcBef>
              <a:buNone/>
              <a:defRPr lang="fr-FR"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59" name="Espace réservé du texte 2"/>
          <p:cNvSpPr>
            <a:spLocks noGrp="1"/>
          </p:cNvSpPr>
          <p:nvPr>
            <p:ph type="body" sz="quarter" idx="53" hasCustomPrompt="1"/>
          </p:nvPr>
        </p:nvSpPr>
        <p:spPr>
          <a:xfrm>
            <a:off x="5731075" y="6858384"/>
            <a:ext cx="1198016" cy="26035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Entrez l’adresse ici</a:t>
            </a:r>
          </a:p>
        </p:txBody>
      </p:sp>
      <p:sp>
        <p:nvSpPr>
          <p:cNvPr id="61" name="Espace réservé du texte 2"/>
          <p:cNvSpPr>
            <a:spLocks noGrp="1"/>
          </p:cNvSpPr>
          <p:nvPr>
            <p:ph type="body" sz="quarter" idx="55" hasCustomPrompt="1"/>
          </p:nvPr>
        </p:nvSpPr>
        <p:spPr>
          <a:xfrm>
            <a:off x="5731075" y="7123945"/>
            <a:ext cx="1198016" cy="13716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Numéro de téléphone</a:t>
            </a:r>
          </a:p>
        </p:txBody>
      </p:sp>
      <p:sp>
        <p:nvSpPr>
          <p:cNvPr id="62" name="Espace réservé du texte 2"/>
          <p:cNvSpPr>
            <a:spLocks noGrp="1"/>
          </p:cNvSpPr>
          <p:nvPr>
            <p:ph type="body" sz="quarter" idx="56" hasCustomPrompt="1"/>
          </p:nvPr>
        </p:nvSpPr>
        <p:spPr>
          <a:xfrm>
            <a:off x="5731075" y="7266316"/>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Adresse e-mail</a:t>
            </a:r>
          </a:p>
        </p:txBody>
      </p:sp>
      <p:sp>
        <p:nvSpPr>
          <p:cNvPr id="63" name="Espace réservé du texte 2"/>
          <p:cNvSpPr>
            <a:spLocks noGrp="1"/>
          </p:cNvSpPr>
          <p:nvPr>
            <p:ph type="body" sz="quarter" idx="57" hasCustomPrompt="1"/>
          </p:nvPr>
        </p:nvSpPr>
        <p:spPr>
          <a:xfrm>
            <a:off x="5731075" y="7408686"/>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Pseudo Twitter</a:t>
            </a:r>
          </a:p>
        </p:txBody>
      </p:sp>
      <p:sp>
        <p:nvSpPr>
          <p:cNvPr id="64" name="Espace réservé du texte 2"/>
          <p:cNvSpPr>
            <a:spLocks noGrp="1"/>
          </p:cNvSpPr>
          <p:nvPr>
            <p:ph type="body" sz="quarter" idx="58" hasCustomPrompt="1"/>
          </p:nvPr>
        </p:nvSpPr>
        <p:spPr>
          <a:xfrm>
            <a:off x="1010324" y="7941876"/>
            <a:ext cx="2286000" cy="238338"/>
          </a:xfrm>
        </p:spPr>
        <p:txBody>
          <a:bodyPr lIns="0" tIns="0" rIns="0" bIns="0" anchor="b">
            <a:normAutofit/>
          </a:bodyPr>
          <a:lstStyle>
            <a:lvl1pPr marL="0" indent="0" latinLnBrk="0">
              <a:spcBef>
                <a:spcPts val="0"/>
              </a:spcBef>
              <a:buNone/>
              <a:defRPr lang="fr-FR" sz="1300" b="1">
                <a:effectLst>
                  <a:outerShdw blurRad="38100" algn="ctr" rotWithShape="0">
                    <a:prstClr val="black">
                      <a:alpha val="40000"/>
                    </a:prstClr>
                  </a:outerShdw>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66" name="Espace réservé du texte 2"/>
          <p:cNvSpPr>
            <a:spLocks noGrp="1"/>
          </p:cNvSpPr>
          <p:nvPr>
            <p:ph type="body" sz="quarter" idx="60" hasCustomPrompt="1"/>
          </p:nvPr>
        </p:nvSpPr>
        <p:spPr>
          <a:xfrm>
            <a:off x="1010324" y="8220147"/>
            <a:ext cx="2286000" cy="295212"/>
          </a:xfrm>
        </p:spPr>
        <p:txBody>
          <a:bodyPr lIns="0" tIns="0" rIns="0" bIns="0" anchor="t">
            <a:normAutofit/>
          </a:bodyPr>
          <a:lstStyle>
            <a:lvl1pPr marL="0" indent="0" latinLnBrk="0">
              <a:spcBef>
                <a:spcPts val="0"/>
              </a:spcBef>
              <a:buNone/>
              <a:defRPr lang="fr-FR"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65" name="Espace réservé du texte 2"/>
          <p:cNvSpPr>
            <a:spLocks noGrp="1"/>
          </p:cNvSpPr>
          <p:nvPr>
            <p:ph type="body" sz="quarter" idx="59" hasCustomPrompt="1"/>
          </p:nvPr>
        </p:nvSpPr>
        <p:spPr>
          <a:xfrm>
            <a:off x="2526015" y="8687183"/>
            <a:ext cx="1198016" cy="26035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Entrez l’adresse ici</a:t>
            </a:r>
          </a:p>
        </p:txBody>
      </p:sp>
      <p:sp>
        <p:nvSpPr>
          <p:cNvPr id="67" name="Espace réservé du texte 2"/>
          <p:cNvSpPr>
            <a:spLocks noGrp="1"/>
          </p:cNvSpPr>
          <p:nvPr>
            <p:ph type="body" sz="quarter" idx="61" hasCustomPrompt="1"/>
          </p:nvPr>
        </p:nvSpPr>
        <p:spPr>
          <a:xfrm>
            <a:off x="2526015" y="8952744"/>
            <a:ext cx="1198016" cy="13716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Numéro de téléphone</a:t>
            </a:r>
          </a:p>
        </p:txBody>
      </p:sp>
      <p:sp>
        <p:nvSpPr>
          <p:cNvPr id="68" name="Espace réservé du texte 2"/>
          <p:cNvSpPr>
            <a:spLocks noGrp="1"/>
          </p:cNvSpPr>
          <p:nvPr>
            <p:ph type="body" sz="quarter" idx="62" hasCustomPrompt="1"/>
          </p:nvPr>
        </p:nvSpPr>
        <p:spPr>
          <a:xfrm>
            <a:off x="2526015" y="9095115"/>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Adresse e-mail</a:t>
            </a:r>
          </a:p>
        </p:txBody>
      </p:sp>
      <p:sp>
        <p:nvSpPr>
          <p:cNvPr id="69" name="Espace réservé du texte 2"/>
          <p:cNvSpPr>
            <a:spLocks noGrp="1"/>
          </p:cNvSpPr>
          <p:nvPr>
            <p:ph type="body" sz="quarter" idx="63" hasCustomPrompt="1"/>
          </p:nvPr>
        </p:nvSpPr>
        <p:spPr>
          <a:xfrm>
            <a:off x="2526015" y="9237485"/>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Pseudo Twitter</a:t>
            </a:r>
          </a:p>
        </p:txBody>
      </p:sp>
      <p:sp>
        <p:nvSpPr>
          <p:cNvPr id="70" name="Espace réservé du texte 2"/>
          <p:cNvSpPr>
            <a:spLocks noGrp="1"/>
          </p:cNvSpPr>
          <p:nvPr>
            <p:ph type="body" sz="quarter" idx="64" hasCustomPrompt="1"/>
          </p:nvPr>
        </p:nvSpPr>
        <p:spPr>
          <a:xfrm>
            <a:off x="4215384" y="7941876"/>
            <a:ext cx="2286000" cy="238338"/>
          </a:xfrm>
        </p:spPr>
        <p:txBody>
          <a:bodyPr lIns="0" tIns="0" rIns="0" bIns="0" anchor="b">
            <a:normAutofit/>
          </a:bodyPr>
          <a:lstStyle>
            <a:lvl1pPr marL="0" indent="0" latinLnBrk="0">
              <a:spcBef>
                <a:spcPts val="0"/>
              </a:spcBef>
              <a:buNone/>
              <a:defRPr lang="fr-FR" sz="1300" b="1">
                <a:effectLst>
                  <a:outerShdw blurRad="38100" algn="ctr" rotWithShape="0">
                    <a:prstClr val="black">
                      <a:alpha val="40000"/>
                    </a:prstClr>
                  </a:outerShdw>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72" name="Espace réservé du texte 2"/>
          <p:cNvSpPr>
            <a:spLocks noGrp="1"/>
          </p:cNvSpPr>
          <p:nvPr>
            <p:ph type="body" sz="quarter" idx="66" hasCustomPrompt="1"/>
          </p:nvPr>
        </p:nvSpPr>
        <p:spPr>
          <a:xfrm>
            <a:off x="4215384" y="8220147"/>
            <a:ext cx="2286000" cy="295212"/>
          </a:xfrm>
        </p:spPr>
        <p:txBody>
          <a:bodyPr lIns="0" tIns="0" rIns="0" bIns="0" anchor="t">
            <a:normAutofit/>
          </a:bodyPr>
          <a:lstStyle>
            <a:lvl1pPr marL="0" indent="0" latinLnBrk="0">
              <a:spcBef>
                <a:spcPts val="0"/>
              </a:spcBef>
              <a:buNone/>
              <a:defRPr lang="fr-FR"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71" name="Espace réservé du texte 2"/>
          <p:cNvSpPr>
            <a:spLocks noGrp="1"/>
          </p:cNvSpPr>
          <p:nvPr>
            <p:ph type="body" sz="quarter" idx="65" hasCustomPrompt="1"/>
          </p:nvPr>
        </p:nvSpPr>
        <p:spPr>
          <a:xfrm>
            <a:off x="5731075" y="8687183"/>
            <a:ext cx="1198016" cy="26035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Entrez l’adresse ici</a:t>
            </a:r>
          </a:p>
        </p:txBody>
      </p:sp>
      <p:sp>
        <p:nvSpPr>
          <p:cNvPr id="73" name="Espace réservé du texte 2"/>
          <p:cNvSpPr>
            <a:spLocks noGrp="1"/>
          </p:cNvSpPr>
          <p:nvPr>
            <p:ph type="body" sz="quarter" idx="67" hasCustomPrompt="1"/>
          </p:nvPr>
        </p:nvSpPr>
        <p:spPr>
          <a:xfrm>
            <a:off x="5731075" y="8952744"/>
            <a:ext cx="1198016" cy="137160"/>
          </a:xfrm>
        </p:spPr>
        <p:txBody>
          <a:bodyPr lIns="0" tIns="0" rIns="0" bIns="0" anchor="ctr" anchorCtr="0">
            <a:normAutofit/>
          </a:bodyPr>
          <a:lstStyle>
            <a:lvl1pPr marL="0" indent="0" latinLnBrk="0">
              <a:spcBef>
                <a:spcPts val="0"/>
              </a:spcBef>
              <a:buNone/>
              <a:defRPr lang="fr-FR"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Numéro de téléphone</a:t>
            </a:r>
          </a:p>
        </p:txBody>
      </p:sp>
      <p:sp>
        <p:nvSpPr>
          <p:cNvPr id="74" name="Espace réservé du texte 2"/>
          <p:cNvSpPr>
            <a:spLocks noGrp="1"/>
          </p:cNvSpPr>
          <p:nvPr>
            <p:ph type="body" sz="quarter" idx="68" hasCustomPrompt="1"/>
          </p:nvPr>
        </p:nvSpPr>
        <p:spPr>
          <a:xfrm>
            <a:off x="5731075" y="9095115"/>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Adresse e-mail</a:t>
            </a:r>
          </a:p>
        </p:txBody>
      </p:sp>
      <p:sp>
        <p:nvSpPr>
          <p:cNvPr id="75" name="Espace réservé du texte 2"/>
          <p:cNvSpPr>
            <a:spLocks noGrp="1"/>
          </p:cNvSpPr>
          <p:nvPr>
            <p:ph type="body" sz="quarter" idx="69" hasCustomPrompt="1"/>
          </p:nvPr>
        </p:nvSpPr>
        <p:spPr>
          <a:xfrm>
            <a:off x="5731075" y="9237485"/>
            <a:ext cx="1198016" cy="137160"/>
          </a:xfrm>
        </p:spPr>
        <p:txBody>
          <a:bodyPr lIns="0" tIns="0" rIns="0" bIns="0" anchor="ctr" anchorCtr="0">
            <a:normAutofit/>
          </a:bodyPr>
          <a:lstStyle>
            <a:lvl1pPr marL="0" indent="0" latinLnBrk="0">
              <a:spcBef>
                <a:spcPts val="0"/>
              </a:spcBef>
              <a:buNone/>
              <a:defRPr lang="fr-FR"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fr-FR" sz="800" b="1">
                <a:solidFill>
                  <a:schemeClr val="bg1"/>
                </a:solidFill>
                <a:effectLst>
                  <a:outerShdw blurRad="25400" algn="ctr" rotWithShape="0">
                    <a:prstClr val="black">
                      <a:alpha val="35000"/>
                    </a:prstClr>
                  </a:outerShdw>
                </a:effectLst>
                <a:latin typeface="+mj-lt"/>
              </a:defRPr>
            </a:lvl9pPr>
          </a:lstStyle>
          <a:p>
            <a:pPr lvl="0"/>
            <a:r>
              <a:rPr lang="fr-FR" dirty="0"/>
              <a:t>Pseudo Twitter</a:t>
            </a:r>
          </a:p>
        </p:txBody>
      </p:sp>
    </p:spTree>
    <p:extLst>
      <p:ext uri="{BB962C8B-B14F-4D97-AF65-F5344CB8AC3E}">
        <p14:creationId xmlns:p14="http://schemas.microsoft.com/office/powerpoint/2010/main" val="17755554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ille de cartes de visite" hidden="1"/>
          <p:cNvGrpSpPr/>
          <p:nvPr userDrawn="1"/>
        </p:nvGrpSpPr>
        <p:grpSpPr>
          <a:xfrm>
            <a:off x="685800" y="452618"/>
            <a:ext cx="6400800" cy="9148542"/>
            <a:chOff x="685800" y="452618"/>
            <a:chExt cx="6400800" cy="9148542"/>
          </a:xfrm>
        </p:grpSpPr>
        <p:sp>
          <p:nvSpPr>
            <p:cNvPr id="8" name="Rectangle 7"/>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8"/>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Rectangle 9"/>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Rectangle 16"/>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 name="Espace réservé du titre 1" hidden="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hidden="1"/>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fr-FR" dirty="0"/>
              <a:t>Modifiez les styles du texte du masque</a:t>
            </a:r>
          </a:p>
          <a:p>
            <a:pPr lvl="1"/>
            <a:r>
              <a:rPr lang="fr-FR" dirty="0"/>
              <a:t>Niveau 2</a:t>
            </a:r>
          </a:p>
          <a:p>
            <a:pPr lvl="2"/>
            <a:r>
              <a:rPr lang="fr-FR" dirty="0"/>
              <a:t>Niveau 3</a:t>
            </a:r>
          </a:p>
          <a:p>
            <a:pPr lvl="3"/>
            <a:r>
              <a:rPr lang="fr-FR" dirty="0"/>
              <a:t>Niveau 4</a:t>
            </a:r>
          </a:p>
          <a:p>
            <a:pPr lvl="4"/>
            <a:r>
              <a:rPr lang="fr-FR" dirty="0"/>
              <a:t>Niveau 5</a:t>
            </a:r>
          </a:p>
        </p:txBody>
      </p:sp>
      <p:sp>
        <p:nvSpPr>
          <p:cNvPr id="4" name="Espace réservé de la date 3" hidden="1"/>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fr-FR" sz="1020">
                <a:solidFill>
                  <a:schemeClr val="tx1">
                    <a:tint val="75000"/>
                  </a:schemeClr>
                </a:solidFill>
              </a:defRPr>
            </a:lvl1pPr>
          </a:lstStyle>
          <a:p>
            <a:fld id="{245E089B-7FF9-4A76-9A80-45C596FC758E}" type="datetimeFigureOut">
              <a:rPr lang="fr-FR"/>
              <a:t>2013-12-11</a:t>
            </a:fld>
            <a:endParaRPr lang="fr-FR" dirty="0"/>
          </a:p>
        </p:txBody>
      </p:sp>
      <p:sp>
        <p:nvSpPr>
          <p:cNvPr id="5" name="Espace réservé du pied de page 4" hidden="1"/>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fr-FR" sz="1020">
                <a:solidFill>
                  <a:schemeClr val="tx1">
                    <a:tint val="75000"/>
                  </a:schemeClr>
                </a:solidFill>
              </a:defRPr>
            </a:lvl1pPr>
          </a:lstStyle>
          <a:p>
            <a:endParaRPr lang="fr-FR" dirty="0"/>
          </a:p>
        </p:txBody>
      </p:sp>
      <p:sp>
        <p:nvSpPr>
          <p:cNvPr id="6" name="Espace réservé du numéro de diapositive 5" hidden="1"/>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fr-FR" sz="1020">
                <a:solidFill>
                  <a:schemeClr val="tx1">
                    <a:tint val="75000"/>
                  </a:schemeClr>
                </a:solidFill>
              </a:defRPr>
            </a:lvl1pPr>
          </a:lstStyle>
          <a:p>
            <a:fld id="{81D0A0F0-231E-41D6-803A-199B82C09D42}" type="slidenum">
              <a:rPr lang="fr-FR" smtClean="0"/>
              <a:t>‹N°›</a:t>
            </a:fld>
            <a:endParaRPr lang="fr-FR" dirty="0"/>
          </a:p>
        </p:txBody>
      </p:sp>
      <p:pic>
        <p:nvPicPr>
          <p:cNvPr id="38" name="Image 37" descr="Gros plan sur des fleurs de cerisier" title="Image de conception de diapositive"/>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685800" y="458104"/>
            <a:ext cx="3201107" cy="1828800"/>
          </a:xfrm>
          <a:prstGeom prst="rect">
            <a:avLst/>
          </a:prstGeom>
        </p:spPr>
      </p:pic>
      <p:pic>
        <p:nvPicPr>
          <p:cNvPr id="40" name="Image 39" descr="Gros plan sur des fleurs de cerisier" title="Image de conception de diapositive"/>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3886200" y="457200"/>
            <a:ext cx="3201107" cy="1828800"/>
          </a:xfrm>
          <a:prstGeom prst="rect">
            <a:avLst/>
          </a:prstGeom>
        </p:spPr>
      </p:pic>
      <p:pic>
        <p:nvPicPr>
          <p:cNvPr id="41" name="Image 40" descr="Gros plan sur des fleurs de cerisier" title="Image de conception de diapositive"/>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685800" y="2286904"/>
            <a:ext cx="3201107" cy="1828800"/>
          </a:xfrm>
          <a:prstGeom prst="rect">
            <a:avLst/>
          </a:prstGeom>
        </p:spPr>
      </p:pic>
      <p:pic>
        <p:nvPicPr>
          <p:cNvPr id="42" name="Image 41" descr="Gros plan sur des fleurs de cerisier" title="Image de conception de diapositive"/>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3886200" y="2286904"/>
            <a:ext cx="3201107" cy="1828800"/>
          </a:xfrm>
          <a:prstGeom prst="rect">
            <a:avLst/>
          </a:prstGeom>
        </p:spPr>
      </p:pic>
      <p:pic>
        <p:nvPicPr>
          <p:cNvPr id="43" name="Image 42" descr="Gros plan sur des fleurs de cerisier" title="Image de conception de diapositive"/>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685800" y="4114800"/>
            <a:ext cx="3201107" cy="1828800"/>
          </a:xfrm>
          <a:prstGeom prst="rect">
            <a:avLst/>
          </a:prstGeom>
        </p:spPr>
      </p:pic>
      <p:pic>
        <p:nvPicPr>
          <p:cNvPr id="44" name="Image 43" descr="Gros plan sur des fleurs de cerisier" title="Image de conception de diapositive"/>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3886200" y="4114800"/>
            <a:ext cx="3201107" cy="1828800"/>
          </a:xfrm>
          <a:prstGeom prst="rect">
            <a:avLst/>
          </a:prstGeom>
        </p:spPr>
      </p:pic>
      <p:pic>
        <p:nvPicPr>
          <p:cNvPr id="45" name="Image 44" descr="Gros plan sur des fleurs de cerisier" title="Image de conception de diapositive"/>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685800" y="5943600"/>
            <a:ext cx="3201107" cy="1828800"/>
          </a:xfrm>
          <a:prstGeom prst="rect">
            <a:avLst/>
          </a:prstGeom>
        </p:spPr>
      </p:pic>
      <p:pic>
        <p:nvPicPr>
          <p:cNvPr id="46" name="Image 45" descr="Gros plan sur des fleurs de cerisier" title="Image de conception de diapositive"/>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3886200" y="5943600"/>
            <a:ext cx="3201107" cy="1828800"/>
          </a:xfrm>
          <a:prstGeom prst="rect">
            <a:avLst/>
          </a:prstGeom>
        </p:spPr>
      </p:pic>
      <p:pic>
        <p:nvPicPr>
          <p:cNvPr id="47" name="Image 46" descr="Gros plan sur des fleurs de cerisier" title="Image de conception de diapositive"/>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685800" y="7776018"/>
            <a:ext cx="3201107" cy="1828800"/>
          </a:xfrm>
          <a:prstGeom prst="rect">
            <a:avLst/>
          </a:prstGeom>
        </p:spPr>
      </p:pic>
      <p:pic>
        <p:nvPicPr>
          <p:cNvPr id="48" name="Image 47" descr="Gros plan sur des fleurs de cerisier" title="Image de conception de diapositive"/>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3886200" y="7776018"/>
            <a:ext cx="3201107" cy="1828800"/>
          </a:xfrm>
          <a:prstGeom prst="rect">
            <a:avLst/>
          </a:prstGeom>
        </p:spPr>
      </p:pic>
    </p:spTree>
    <p:extLst>
      <p:ext uri="{BB962C8B-B14F-4D97-AF65-F5344CB8AC3E}">
        <p14:creationId xmlns:p14="http://schemas.microsoft.com/office/powerpoint/2010/main" val="2052033463"/>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777240" rtl="0" eaLnBrk="1" latinLnBrk="0" hangingPunct="1">
        <a:lnSpc>
          <a:spcPct val="90000"/>
        </a:lnSpc>
        <a:spcBef>
          <a:spcPct val="0"/>
        </a:spcBef>
        <a:buNone/>
        <a:defRPr lang="fr-F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fr-F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fr-F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fr-F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9pPr>
    </p:bodyStyle>
    <p:otherStyle>
      <a:defPPr>
        <a:defRPr lang="fr-FR"/>
      </a:defPPr>
      <a:lvl1pPr marL="0" algn="l" defTabSz="777240" rtl="0" eaLnBrk="1" latinLnBrk="0" hangingPunct="1">
        <a:defRPr lang="fr-FR" sz="1530" kern="1200">
          <a:solidFill>
            <a:schemeClr val="tx1"/>
          </a:solidFill>
          <a:latin typeface="+mn-lt"/>
          <a:ea typeface="+mn-ea"/>
          <a:cs typeface="+mn-cs"/>
        </a:defRPr>
      </a:lvl1pPr>
      <a:lvl2pPr marL="388620" algn="l" defTabSz="777240" rtl="0" eaLnBrk="1" latinLnBrk="0" hangingPunct="1">
        <a:defRPr lang="fr-FR" sz="1530" kern="1200">
          <a:solidFill>
            <a:schemeClr val="tx1"/>
          </a:solidFill>
          <a:latin typeface="+mn-lt"/>
          <a:ea typeface="+mn-ea"/>
          <a:cs typeface="+mn-cs"/>
        </a:defRPr>
      </a:lvl2pPr>
      <a:lvl3pPr marL="777240" algn="l" defTabSz="777240" rtl="0" eaLnBrk="1" latinLnBrk="0" hangingPunct="1">
        <a:defRPr lang="fr-FR" sz="1530" kern="1200">
          <a:solidFill>
            <a:schemeClr val="tx1"/>
          </a:solidFill>
          <a:latin typeface="+mn-lt"/>
          <a:ea typeface="+mn-ea"/>
          <a:cs typeface="+mn-cs"/>
        </a:defRPr>
      </a:lvl3pPr>
      <a:lvl4pPr marL="1165860" algn="l" defTabSz="777240" rtl="0" eaLnBrk="1" latinLnBrk="0" hangingPunct="1">
        <a:defRPr lang="fr-FR" sz="1530" kern="1200">
          <a:solidFill>
            <a:schemeClr val="tx1"/>
          </a:solidFill>
          <a:latin typeface="+mn-lt"/>
          <a:ea typeface="+mn-ea"/>
          <a:cs typeface="+mn-cs"/>
        </a:defRPr>
      </a:lvl4pPr>
      <a:lvl5pPr marL="1554480" algn="l" defTabSz="777240" rtl="0" eaLnBrk="1" latinLnBrk="0" hangingPunct="1">
        <a:defRPr lang="fr-FR" sz="1530" kern="1200">
          <a:solidFill>
            <a:schemeClr val="tx1"/>
          </a:solidFill>
          <a:latin typeface="+mn-lt"/>
          <a:ea typeface="+mn-ea"/>
          <a:cs typeface="+mn-cs"/>
        </a:defRPr>
      </a:lvl5pPr>
      <a:lvl6pPr marL="1943100" algn="l" defTabSz="777240" rtl="0" eaLnBrk="1" latinLnBrk="0" hangingPunct="1">
        <a:defRPr lang="fr-FR" sz="1530" kern="1200">
          <a:solidFill>
            <a:schemeClr val="tx1"/>
          </a:solidFill>
          <a:latin typeface="+mn-lt"/>
          <a:ea typeface="+mn-ea"/>
          <a:cs typeface="+mn-cs"/>
        </a:defRPr>
      </a:lvl6pPr>
      <a:lvl7pPr marL="2331720" algn="l" defTabSz="777240" rtl="0" eaLnBrk="1" latinLnBrk="0" hangingPunct="1">
        <a:defRPr lang="fr-FR" sz="1530" kern="1200">
          <a:solidFill>
            <a:schemeClr val="tx1"/>
          </a:solidFill>
          <a:latin typeface="+mn-lt"/>
          <a:ea typeface="+mn-ea"/>
          <a:cs typeface="+mn-cs"/>
        </a:defRPr>
      </a:lvl7pPr>
      <a:lvl8pPr marL="2720340" algn="l" defTabSz="777240" rtl="0" eaLnBrk="1" latinLnBrk="0" hangingPunct="1">
        <a:defRPr lang="fr-FR" sz="1530" kern="1200">
          <a:solidFill>
            <a:schemeClr val="tx1"/>
          </a:solidFill>
          <a:latin typeface="+mn-lt"/>
          <a:ea typeface="+mn-ea"/>
          <a:cs typeface="+mn-cs"/>
        </a:defRPr>
      </a:lvl8pPr>
      <a:lvl9pPr marL="3108960" algn="l" defTabSz="777240" rtl="0" eaLnBrk="1" latinLnBrk="0" hangingPunct="1">
        <a:defRPr lang="fr-FR" sz="153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448" userDrawn="1">
          <p15:clr>
            <a:srgbClr val="A4A3A4"/>
          </p15:clr>
        </p15:guide>
        <p15:guide id="3" pos="432" userDrawn="1">
          <p15:clr>
            <a:srgbClr val="A4A3A4"/>
          </p15:clr>
        </p15:guide>
        <p15:guide id="4" pos="4464" userDrawn="1">
          <p15:clr>
            <a:srgbClr val="A4A3A4"/>
          </p15:clr>
        </p15:guide>
        <p15:guide id="5" orient="horz" pos="288" userDrawn="1">
          <p15:clr>
            <a:srgbClr val="A4A3A4"/>
          </p15:clr>
        </p15:guide>
        <p15:guide id="6" orient="horz" pos="1440" userDrawn="1">
          <p15:clr>
            <a:srgbClr val="A4A3A4"/>
          </p15:clr>
        </p15:guide>
        <p15:guide id="7" orient="horz" pos="2592" userDrawn="1">
          <p15:clr>
            <a:srgbClr val="A4A3A4"/>
          </p15:clr>
        </p15:guide>
        <p15:guide id="8" orient="horz" pos="3744" userDrawn="1">
          <p15:clr>
            <a:srgbClr val="A4A3A4"/>
          </p15:clr>
        </p15:guide>
        <p15:guide id="9" orient="horz" pos="4896" userDrawn="1">
          <p15:clr>
            <a:srgbClr val="A4A3A4"/>
          </p15:clr>
        </p15:guide>
        <p15:guide id="10" orient="horz" pos="6048"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Charline Leblanc</a:t>
            </a:r>
            <a:endParaRPr lang="fr-FR" dirty="0"/>
          </a:p>
        </p:txBody>
      </p:sp>
      <p:sp>
        <p:nvSpPr>
          <p:cNvPr id="4" name="Espace réservé du texte 3"/>
          <p:cNvSpPr>
            <a:spLocks noGrp="1"/>
          </p:cNvSpPr>
          <p:nvPr>
            <p:ph type="body" sz="quarter" idx="12"/>
          </p:nvPr>
        </p:nvSpPr>
        <p:spPr/>
        <p:txBody>
          <a:bodyPr/>
          <a:lstStyle/>
          <a:p>
            <a:r>
              <a:rPr lang="fr-FR" dirty="0" smtClean="0"/>
              <a:t>Photographe Nature</a:t>
            </a:r>
            <a:endParaRPr lang="fr-FR" dirty="0"/>
          </a:p>
        </p:txBody>
      </p:sp>
      <p:sp>
        <p:nvSpPr>
          <p:cNvPr id="3" name="Espace réservé du texte 2"/>
          <p:cNvSpPr>
            <a:spLocks noGrp="1"/>
          </p:cNvSpPr>
          <p:nvPr>
            <p:ph type="body" sz="quarter" idx="11"/>
          </p:nvPr>
        </p:nvSpPr>
        <p:spPr/>
        <p:txBody>
          <a:bodyPr/>
          <a:lstStyle/>
          <a:p>
            <a:r>
              <a:rPr lang="fr-FR" dirty="0"/>
              <a:t>45 Rue de la République,</a:t>
            </a:r>
          </a:p>
          <a:p>
            <a:r>
              <a:rPr lang="fr-FR" dirty="0"/>
              <a:t>35 000 Rennes</a:t>
            </a:r>
          </a:p>
        </p:txBody>
      </p:sp>
      <p:sp>
        <p:nvSpPr>
          <p:cNvPr id="5" name="Espace réservé du texte 4"/>
          <p:cNvSpPr>
            <a:spLocks noGrp="1"/>
          </p:cNvSpPr>
          <p:nvPr>
            <p:ph type="body" sz="quarter" idx="13"/>
          </p:nvPr>
        </p:nvSpPr>
        <p:spPr/>
        <p:txBody>
          <a:bodyPr/>
          <a:lstStyle/>
          <a:p>
            <a:r>
              <a:rPr lang="fr-FR" dirty="0"/>
              <a:t>02 99 75 84 10</a:t>
            </a:r>
          </a:p>
        </p:txBody>
      </p:sp>
      <p:sp>
        <p:nvSpPr>
          <p:cNvPr id="6" name="Espace réservé du texte 5"/>
          <p:cNvSpPr>
            <a:spLocks noGrp="1"/>
          </p:cNvSpPr>
          <p:nvPr>
            <p:ph type="body" sz="quarter" idx="14"/>
          </p:nvPr>
        </p:nvSpPr>
        <p:spPr/>
        <p:txBody>
          <a:bodyPr/>
          <a:lstStyle/>
          <a:p>
            <a:r>
              <a:rPr lang="fr-FR" dirty="0" smtClean="0"/>
              <a:t>cleblanc@example.com</a:t>
            </a:r>
            <a:endParaRPr lang="fr-FR" dirty="0"/>
          </a:p>
        </p:txBody>
      </p:sp>
      <p:sp>
        <p:nvSpPr>
          <p:cNvPr id="7" name="Espace réservé du texte 6"/>
          <p:cNvSpPr>
            <a:spLocks noGrp="1"/>
          </p:cNvSpPr>
          <p:nvPr>
            <p:ph type="body" sz="quarter" idx="15"/>
          </p:nvPr>
        </p:nvSpPr>
        <p:spPr/>
        <p:txBody>
          <a:bodyPr/>
          <a:lstStyle/>
          <a:p>
            <a:r>
              <a:rPr lang="fr-FR" dirty="0" smtClean="0"/>
              <a:t>@cleblancexamplecom</a:t>
            </a:r>
            <a:endParaRPr lang="fr-FR" dirty="0"/>
          </a:p>
        </p:txBody>
      </p:sp>
      <p:sp>
        <p:nvSpPr>
          <p:cNvPr id="14" name="Espace réservé du texte 13"/>
          <p:cNvSpPr>
            <a:spLocks noGrp="1"/>
          </p:cNvSpPr>
          <p:nvPr>
            <p:ph type="body" sz="quarter" idx="16"/>
          </p:nvPr>
        </p:nvSpPr>
        <p:spPr/>
        <p:txBody>
          <a:bodyPr/>
          <a:lstStyle/>
          <a:p>
            <a:endParaRPr lang="fr-FR" dirty="0"/>
          </a:p>
        </p:txBody>
      </p:sp>
      <p:sp>
        <p:nvSpPr>
          <p:cNvPr id="16" name="Espace réservé du texte 15"/>
          <p:cNvSpPr>
            <a:spLocks noGrp="1"/>
          </p:cNvSpPr>
          <p:nvPr>
            <p:ph type="body" sz="quarter" idx="18"/>
          </p:nvPr>
        </p:nvSpPr>
        <p:spPr/>
        <p:txBody>
          <a:bodyPr/>
          <a:lstStyle/>
          <a:p>
            <a:endParaRPr lang="fr-FR" dirty="0"/>
          </a:p>
        </p:txBody>
      </p:sp>
      <p:sp>
        <p:nvSpPr>
          <p:cNvPr id="15" name="Espace réservé du texte 14"/>
          <p:cNvSpPr>
            <a:spLocks noGrp="1"/>
          </p:cNvSpPr>
          <p:nvPr>
            <p:ph type="body" sz="quarter" idx="17"/>
          </p:nvPr>
        </p:nvSpPr>
        <p:spPr/>
        <p:txBody>
          <a:bodyPr/>
          <a:lstStyle/>
          <a:p>
            <a:endParaRPr lang="fr-FR" dirty="0"/>
          </a:p>
        </p:txBody>
      </p:sp>
      <p:sp>
        <p:nvSpPr>
          <p:cNvPr id="17" name="Espace réservé du texte 16"/>
          <p:cNvSpPr>
            <a:spLocks noGrp="1"/>
          </p:cNvSpPr>
          <p:nvPr>
            <p:ph type="body" sz="quarter" idx="19"/>
          </p:nvPr>
        </p:nvSpPr>
        <p:spPr/>
        <p:txBody>
          <a:bodyPr/>
          <a:lstStyle/>
          <a:p>
            <a:endParaRPr lang="fr-FR" dirty="0"/>
          </a:p>
        </p:txBody>
      </p:sp>
      <p:sp>
        <p:nvSpPr>
          <p:cNvPr id="18" name="Espace réservé du texte 17"/>
          <p:cNvSpPr>
            <a:spLocks noGrp="1"/>
          </p:cNvSpPr>
          <p:nvPr>
            <p:ph type="body" sz="quarter" idx="20"/>
          </p:nvPr>
        </p:nvSpPr>
        <p:spPr/>
        <p:txBody>
          <a:bodyPr/>
          <a:lstStyle/>
          <a:p>
            <a:endParaRPr lang="fr-FR" dirty="0"/>
          </a:p>
        </p:txBody>
      </p:sp>
      <p:sp>
        <p:nvSpPr>
          <p:cNvPr id="19" name="Espace réservé du texte 18"/>
          <p:cNvSpPr>
            <a:spLocks noGrp="1"/>
          </p:cNvSpPr>
          <p:nvPr>
            <p:ph type="body" sz="quarter" idx="21"/>
          </p:nvPr>
        </p:nvSpPr>
        <p:spPr/>
        <p:txBody>
          <a:bodyPr/>
          <a:lstStyle/>
          <a:p>
            <a:endParaRPr lang="fr-FR" dirty="0"/>
          </a:p>
        </p:txBody>
      </p:sp>
      <p:sp>
        <p:nvSpPr>
          <p:cNvPr id="20" name="Espace réservé du texte 19"/>
          <p:cNvSpPr>
            <a:spLocks noGrp="1"/>
          </p:cNvSpPr>
          <p:nvPr>
            <p:ph type="body" sz="quarter" idx="22"/>
          </p:nvPr>
        </p:nvSpPr>
        <p:spPr/>
        <p:txBody>
          <a:bodyPr/>
          <a:lstStyle/>
          <a:p>
            <a:endParaRPr lang="fr-FR" dirty="0"/>
          </a:p>
        </p:txBody>
      </p:sp>
      <p:sp>
        <p:nvSpPr>
          <p:cNvPr id="22" name="Espace réservé du texte 21"/>
          <p:cNvSpPr>
            <a:spLocks noGrp="1"/>
          </p:cNvSpPr>
          <p:nvPr>
            <p:ph type="body" sz="quarter" idx="24"/>
          </p:nvPr>
        </p:nvSpPr>
        <p:spPr/>
        <p:txBody>
          <a:bodyPr/>
          <a:lstStyle/>
          <a:p>
            <a:endParaRPr lang="fr-FR" dirty="0"/>
          </a:p>
        </p:txBody>
      </p:sp>
      <p:sp>
        <p:nvSpPr>
          <p:cNvPr id="21" name="Espace réservé du texte 20"/>
          <p:cNvSpPr>
            <a:spLocks noGrp="1"/>
          </p:cNvSpPr>
          <p:nvPr>
            <p:ph type="body" sz="quarter" idx="23"/>
          </p:nvPr>
        </p:nvSpPr>
        <p:spPr/>
        <p:txBody>
          <a:bodyPr/>
          <a:lstStyle/>
          <a:p>
            <a:endParaRPr lang="fr-FR" dirty="0"/>
          </a:p>
        </p:txBody>
      </p:sp>
      <p:sp>
        <p:nvSpPr>
          <p:cNvPr id="23" name="Espace réservé du texte 22"/>
          <p:cNvSpPr>
            <a:spLocks noGrp="1"/>
          </p:cNvSpPr>
          <p:nvPr>
            <p:ph type="body" sz="quarter" idx="25"/>
          </p:nvPr>
        </p:nvSpPr>
        <p:spPr/>
        <p:txBody>
          <a:bodyPr/>
          <a:lstStyle/>
          <a:p>
            <a:endParaRPr lang="fr-FR" dirty="0"/>
          </a:p>
        </p:txBody>
      </p:sp>
      <p:sp>
        <p:nvSpPr>
          <p:cNvPr id="24" name="Espace réservé du texte 23"/>
          <p:cNvSpPr>
            <a:spLocks noGrp="1"/>
          </p:cNvSpPr>
          <p:nvPr>
            <p:ph type="body" sz="quarter" idx="26"/>
          </p:nvPr>
        </p:nvSpPr>
        <p:spPr/>
        <p:txBody>
          <a:bodyPr/>
          <a:lstStyle/>
          <a:p>
            <a:endParaRPr lang="fr-FR" dirty="0"/>
          </a:p>
        </p:txBody>
      </p:sp>
      <p:sp>
        <p:nvSpPr>
          <p:cNvPr id="25" name="Espace réservé du texte 24"/>
          <p:cNvSpPr>
            <a:spLocks noGrp="1"/>
          </p:cNvSpPr>
          <p:nvPr>
            <p:ph type="body" sz="quarter" idx="27"/>
          </p:nvPr>
        </p:nvSpPr>
        <p:spPr/>
        <p:txBody>
          <a:bodyPr/>
          <a:lstStyle/>
          <a:p>
            <a:endParaRPr lang="fr-FR" dirty="0"/>
          </a:p>
        </p:txBody>
      </p:sp>
      <p:sp>
        <p:nvSpPr>
          <p:cNvPr id="26" name="Espace réservé du texte 25"/>
          <p:cNvSpPr>
            <a:spLocks noGrp="1"/>
          </p:cNvSpPr>
          <p:nvPr>
            <p:ph type="body" sz="quarter" idx="28"/>
          </p:nvPr>
        </p:nvSpPr>
        <p:spPr/>
        <p:txBody>
          <a:bodyPr/>
          <a:lstStyle/>
          <a:p>
            <a:endParaRPr lang="fr-FR" dirty="0"/>
          </a:p>
        </p:txBody>
      </p:sp>
      <p:sp>
        <p:nvSpPr>
          <p:cNvPr id="28" name="Espace réservé du texte 27"/>
          <p:cNvSpPr>
            <a:spLocks noGrp="1"/>
          </p:cNvSpPr>
          <p:nvPr>
            <p:ph type="body" sz="quarter" idx="30"/>
          </p:nvPr>
        </p:nvSpPr>
        <p:spPr/>
        <p:txBody>
          <a:bodyPr/>
          <a:lstStyle/>
          <a:p>
            <a:endParaRPr lang="fr-FR" dirty="0"/>
          </a:p>
        </p:txBody>
      </p:sp>
      <p:sp>
        <p:nvSpPr>
          <p:cNvPr id="27" name="Espace réservé du texte 26"/>
          <p:cNvSpPr>
            <a:spLocks noGrp="1"/>
          </p:cNvSpPr>
          <p:nvPr>
            <p:ph type="body" sz="quarter" idx="29"/>
          </p:nvPr>
        </p:nvSpPr>
        <p:spPr/>
        <p:txBody>
          <a:bodyPr/>
          <a:lstStyle/>
          <a:p>
            <a:endParaRPr lang="fr-FR" dirty="0"/>
          </a:p>
        </p:txBody>
      </p:sp>
      <p:sp>
        <p:nvSpPr>
          <p:cNvPr id="29" name="Espace réservé du texte 28"/>
          <p:cNvSpPr>
            <a:spLocks noGrp="1"/>
          </p:cNvSpPr>
          <p:nvPr>
            <p:ph type="body" sz="quarter" idx="31"/>
          </p:nvPr>
        </p:nvSpPr>
        <p:spPr/>
        <p:txBody>
          <a:bodyPr/>
          <a:lstStyle/>
          <a:p>
            <a:endParaRPr lang="fr-FR" dirty="0"/>
          </a:p>
        </p:txBody>
      </p:sp>
      <p:sp>
        <p:nvSpPr>
          <p:cNvPr id="30" name="Espace réservé du texte 29"/>
          <p:cNvSpPr>
            <a:spLocks noGrp="1"/>
          </p:cNvSpPr>
          <p:nvPr>
            <p:ph type="body" sz="quarter" idx="32"/>
          </p:nvPr>
        </p:nvSpPr>
        <p:spPr/>
        <p:txBody>
          <a:bodyPr/>
          <a:lstStyle/>
          <a:p>
            <a:endParaRPr lang="fr-FR" dirty="0"/>
          </a:p>
        </p:txBody>
      </p:sp>
      <p:sp>
        <p:nvSpPr>
          <p:cNvPr id="31" name="Espace réservé du texte 30"/>
          <p:cNvSpPr>
            <a:spLocks noGrp="1"/>
          </p:cNvSpPr>
          <p:nvPr>
            <p:ph type="body" sz="quarter" idx="33"/>
          </p:nvPr>
        </p:nvSpPr>
        <p:spPr/>
        <p:txBody>
          <a:bodyPr/>
          <a:lstStyle/>
          <a:p>
            <a:endParaRPr lang="fr-FR" dirty="0"/>
          </a:p>
        </p:txBody>
      </p:sp>
      <p:sp>
        <p:nvSpPr>
          <p:cNvPr id="128" name="Espace réservé du texte 127"/>
          <p:cNvSpPr>
            <a:spLocks noGrp="1"/>
          </p:cNvSpPr>
          <p:nvPr>
            <p:ph type="body" sz="quarter" idx="34"/>
          </p:nvPr>
        </p:nvSpPr>
        <p:spPr/>
        <p:txBody>
          <a:bodyPr/>
          <a:lstStyle/>
          <a:p>
            <a:endParaRPr lang="fr-FR" dirty="0"/>
          </a:p>
        </p:txBody>
      </p:sp>
      <p:sp>
        <p:nvSpPr>
          <p:cNvPr id="130" name="Espace réservé du texte 129"/>
          <p:cNvSpPr>
            <a:spLocks noGrp="1"/>
          </p:cNvSpPr>
          <p:nvPr>
            <p:ph type="body" sz="quarter" idx="36"/>
          </p:nvPr>
        </p:nvSpPr>
        <p:spPr/>
        <p:txBody>
          <a:bodyPr/>
          <a:lstStyle/>
          <a:p>
            <a:endParaRPr lang="fr-FR" dirty="0"/>
          </a:p>
        </p:txBody>
      </p:sp>
      <p:sp>
        <p:nvSpPr>
          <p:cNvPr id="129" name="Espace réservé du texte 128"/>
          <p:cNvSpPr>
            <a:spLocks noGrp="1"/>
          </p:cNvSpPr>
          <p:nvPr>
            <p:ph type="body" sz="quarter" idx="35"/>
          </p:nvPr>
        </p:nvSpPr>
        <p:spPr/>
        <p:txBody>
          <a:bodyPr/>
          <a:lstStyle/>
          <a:p>
            <a:endParaRPr lang="fr-FR" dirty="0"/>
          </a:p>
        </p:txBody>
      </p:sp>
      <p:sp>
        <p:nvSpPr>
          <p:cNvPr id="131" name="Espace réservé du texte 130"/>
          <p:cNvSpPr>
            <a:spLocks noGrp="1"/>
          </p:cNvSpPr>
          <p:nvPr>
            <p:ph type="body" sz="quarter" idx="37"/>
          </p:nvPr>
        </p:nvSpPr>
        <p:spPr/>
        <p:txBody>
          <a:bodyPr/>
          <a:lstStyle/>
          <a:p>
            <a:endParaRPr lang="fr-FR" dirty="0"/>
          </a:p>
        </p:txBody>
      </p:sp>
      <p:sp>
        <p:nvSpPr>
          <p:cNvPr id="132" name="Espace réservé du texte 131"/>
          <p:cNvSpPr>
            <a:spLocks noGrp="1"/>
          </p:cNvSpPr>
          <p:nvPr>
            <p:ph type="body" sz="quarter" idx="38"/>
          </p:nvPr>
        </p:nvSpPr>
        <p:spPr/>
        <p:txBody>
          <a:bodyPr/>
          <a:lstStyle/>
          <a:p>
            <a:endParaRPr lang="fr-FR" dirty="0"/>
          </a:p>
        </p:txBody>
      </p:sp>
      <p:sp>
        <p:nvSpPr>
          <p:cNvPr id="133" name="Espace réservé du texte 132"/>
          <p:cNvSpPr>
            <a:spLocks noGrp="1"/>
          </p:cNvSpPr>
          <p:nvPr>
            <p:ph type="body" sz="quarter" idx="39"/>
          </p:nvPr>
        </p:nvSpPr>
        <p:spPr/>
        <p:txBody>
          <a:bodyPr/>
          <a:lstStyle/>
          <a:p>
            <a:endParaRPr lang="fr-FR" dirty="0"/>
          </a:p>
        </p:txBody>
      </p:sp>
      <p:sp>
        <p:nvSpPr>
          <p:cNvPr id="188" name="Espace réservé du texte 187"/>
          <p:cNvSpPr>
            <a:spLocks noGrp="1"/>
          </p:cNvSpPr>
          <p:nvPr>
            <p:ph type="body" sz="quarter" idx="40"/>
          </p:nvPr>
        </p:nvSpPr>
        <p:spPr/>
        <p:txBody>
          <a:bodyPr/>
          <a:lstStyle/>
          <a:p>
            <a:endParaRPr lang="fr-FR" dirty="0"/>
          </a:p>
        </p:txBody>
      </p:sp>
      <p:sp>
        <p:nvSpPr>
          <p:cNvPr id="190" name="Espace réservé du texte 189"/>
          <p:cNvSpPr>
            <a:spLocks noGrp="1"/>
          </p:cNvSpPr>
          <p:nvPr>
            <p:ph type="body" sz="quarter" idx="42"/>
          </p:nvPr>
        </p:nvSpPr>
        <p:spPr/>
        <p:txBody>
          <a:bodyPr/>
          <a:lstStyle/>
          <a:p>
            <a:endParaRPr lang="fr-FR" dirty="0"/>
          </a:p>
        </p:txBody>
      </p:sp>
      <p:sp>
        <p:nvSpPr>
          <p:cNvPr id="189" name="Espace réservé du texte 188"/>
          <p:cNvSpPr>
            <a:spLocks noGrp="1"/>
          </p:cNvSpPr>
          <p:nvPr>
            <p:ph type="body" sz="quarter" idx="41"/>
          </p:nvPr>
        </p:nvSpPr>
        <p:spPr/>
        <p:txBody>
          <a:bodyPr/>
          <a:lstStyle/>
          <a:p>
            <a:endParaRPr lang="fr-FR" dirty="0"/>
          </a:p>
        </p:txBody>
      </p:sp>
      <p:sp>
        <p:nvSpPr>
          <p:cNvPr id="191" name="Espace réservé du texte 190"/>
          <p:cNvSpPr>
            <a:spLocks noGrp="1"/>
          </p:cNvSpPr>
          <p:nvPr>
            <p:ph type="body" sz="quarter" idx="43"/>
          </p:nvPr>
        </p:nvSpPr>
        <p:spPr/>
        <p:txBody>
          <a:bodyPr/>
          <a:lstStyle/>
          <a:p>
            <a:endParaRPr lang="fr-FR" dirty="0"/>
          </a:p>
        </p:txBody>
      </p:sp>
      <p:sp>
        <p:nvSpPr>
          <p:cNvPr id="192" name="Espace réservé du texte 191"/>
          <p:cNvSpPr>
            <a:spLocks noGrp="1"/>
          </p:cNvSpPr>
          <p:nvPr>
            <p:ph type="body" sz="quarter" idx="44"/>
          </p:nvPr>
        </p:nvSpPr>
        <p:spPr/>
        <p:txBody>
          <a:bodyPr/>
          <a:lstStyle/>
          <a:p>
            <a:endParaRPr lang="fr-FR" dirty="0"/>
          </a:p>
        </p:txBody>
      </p:sp>
      <p:sp>
        <p:nvSpPr>
          <p:cNvPr id="193" name="Espace réservé du texte 192"/>
          <p:cNvSpPr>
            <a:spLocks noGrp="1"/>
          </p:cNvSpPr>
          <p:nvPr>
            <p:ph type="body" sz="quarter" idx="45"/>
          </p:nvPr>
        </p:nvSpPr>
        <p:spPr/>
        <p:txBody>
          <a:bodyPr/>
          <a:lstStyle/>
          <a:p>
            <a:endParaRPr lang="fr-FR" dirty="0"/>
          </a:p>
        </p:txBody>
      </p:sp>
      <p:sp>
        <p:nvSpPr>
          <p:cNvPr id="194" name="Espace réservé du texte 193"/>
          <p:cNvSpPr>
            <a:spLocks noGrp="1"/>
          </p:cNvSpPr>
          <p:nvPr>
            <p:ph type="body" sz="quarter" idx="46"/>
          </p:nvPr>
        </p:nvSpPr>
        <p:spPr/>
        <p:txBody>
          <a:bodyPr/>
          <a:lstStyle/>
          <a:p>
            <a:endParaRPr lang="fr-FR" dirty="0"/>
          </a:p>
        </p:txBody>
      </p:sp>
      <p:sp>
        <p:nvSpPr>
          <p:cNvPr id="196" name="Espace réservé du texte 195"/>
          <p:cNvSpPr>
            <a:spLocks noGrp="1"/>
          </p:cNvSpPr>
          <p:nvPr>
            <p:ph type="body" sz="quarter" idx="48"/>
          </p:nvPr>
        </p:nvSpPr>
        <p:spPr/>
        <p:txBody>
          <a:bodyPr/>
          <a:lstStyle/>
          <a:p>
            <a:endParaRPr lang="fr-FR" dirty="0"/>
          </a:p>
        </p:txBody>
      </p:sp>
      <p:sp>
        <p:nvSpPr>
          <p:cNvPr id="195" name="Espace réservé du texte 194"/>
          <p:cNvSpPr>
            <a:spLocks noGrp="1"/>
          </p:cNvSpPr>
          <p:nvPr>
            <p:ph type="body" sz="quarter" idx="47"/>
          </p:nvPr>
        </p:nvSpPr>
        <p:spPr/>
        <p:txBody>
          <a:bodyPr/>
          <a:lstStyle/>
          <a:p>
            <a:endParaRPr lang="fr-FR" dirty="0"/>
          </a:p>
        </p:txBody>
      </p:sp>
      <p:sp>
        <p:nvSpPr>
          <p:cNvPr id="197" name="Espace réservé du texte 196"/>
          <p:cNvSpPr>
            <a:spLocks noGrp="1"/>
          </p:cNvSpPr>
          <p:nvPr>
            <p:ph type="body" sz="quarter" idx="49"/>
          </p:nvPr>
        </p:nvSpPr>
        <p:spPr/>
        <p:txBody>
          <a:bodyPr/>
          <a:lstStyle/>
          <a:p>
            <a:endParaRPr lang="fr-FR" dirty="0"/>
          </a:p>
        </p:txBody>
      </p:sp>
      <p:sp>
        <p:nvSpPr>
          <p:cNvPr id="198" name="Espace réservé du texte 197"/>
          <p:cNvSpPr>
            <a:spLocks noGrp="1"/>
          </p:cNvSpPr>
          <p:nvPr>
            <p:ph type="body" sz="quarter" idx="50"/>
          </p:nvPr>
        </p:nvSpPr>
        <p:spPr/>
        <p:txBody>
          <a:bodyPr/>
          <a:lstStyle/>
          <a:p>
            <a:endParaRPr lang="fr-FR" dirty="0"/>
          </a:p>
        </p:txBody>
      </p:sp>
      <p:sp>
        <p:nvSpPr>
          <p:cNvPr id="199" name="Espace réservé du texte 198"/>
          <p:cNvSpPr>
            <a:spLocks noGrp="1"/>
          </p:cNvSpPr>
          <p:nvPr>
            <p:ph type="body" sz="quarter" idx="51"/>
          </p:nvPr>
        </p:nvSpPr>
        <p:spPr/>
        <p:txBody>
          <a:bodyPr/>
          <a:lstStyle/>
          <a:p>
            <a:endParaRPr lang="fr-FR" dirty="0"/>
          </a:p>
        </p:txBody>
      </p:sp>
      <p:sp>
        <p:nvSpPr>
          <p:cNvPr id="200" name="Espace réservé du texte 199"/>
          <p:cNvSpPr>
            <a:spLocks noGrp="1"/>
          </p:cNvSpPr>
          <p:nvPr>
            <p:ph type="body" sz="quarter" idx="52"/>
          </p:nvPr>
        </p:nvSpPr>
        <p:spPr/>
        <p:txBody>
          <a:bodyPr/>
          <a:lstStyle/>
          <a:p>
            <a:endParaRPr lang="fr-FR" dirty="0"/>
          </a:p>
        </p:txBody>
      </p:sp>
      <p:sp>
        <p:nvSpPr>
          <p:cNvPr id="202" name="Espace réservé du texte 201"/>
          <p:cNvSpPr>
            <a:spLocks noGrp="1"/>
          </p:cNvSpPr>
          <p:nvPr>
            <p:ph type="body" sz="quarter" idx="54"/>
          </p:nvPr>
        </p:nvSpPr>
        <p:spPr/>
        <p:txBody>
          <a:bodyPr/>
          <a:lstStyle/>
          <a:p>
            <a:endParaRPr lang="fr-FR" dirty="0"/>
          </a:p>
        </p:txBody>
      </p:sp>
      <p:sp>
        <p:nvSpPr>
          <p:cNvPr id="201" name="Espace réservé du texte 200"/>
          <p:cNvSpPr>
            <a:spLocks noGrp="1"/>
          </p:cNvSpPr>
          <p:nvPr>
            <p:ph type="body" sz="quarter" idx="53"/>
          </p:nvPr>
        </p:nvSpPr>
        <p:spPr/>
        <p:txBody>
          <a:bodyPr/>
          <a:lstStyle/>
          <a:p>
            <a:endParaRPr lang="fr-FR" dirty="0"/>
          </a:p>
        </p:txBody>
      </p:sp>
      <p:sp>
        <p:nvSpPr>
          <p:cNvPr id="203" name="Espace réservé du texte 202"/>
          <p:cNvSpPr>
            <a:spLocks noGrp="1"/>
          </p:cNvSpPr>
          <p:nvPr>
            <p:ph type="body" sz="quarter" idx="55"/>
          </p:nvPr>
        </p:nvSpPr>
        <p:spPr/>
        <p:txBody>
          <a:bodyPr/>
          <a:lstStyle/>
          <a:p>
            <a:endParaRPr lang="fr-FR" dirty="0"/>
          </a:p>
        </p:txBody>
      </p:sp>
      <p:sp>
        <p:nvSpPr>
          <p:cNvPr id="204" name="Espace réservé du texte 203"/>
          <p:cNvSpPr>
            <a:spLocks noGrp="1"/>
          </p:cNvSpPr>
          <p:nvPr>
            <p:ph type="body" sz="quarter" idx="56"/>
          </p:nvPr>
        </p:nvSpPr>
        <p:spPr/>
        <p:txBody>
          <a:bodyPr/>
          <a:lstStyle/>
          <a:p>
            <a:endParaRPr lang="fr-FR" dirty="0"/>
          </a:p>
        </p:txBody>
      </p:sp>
      <p:sp>
        <p:nvSpPr>
          <p:cNvPr id="205" name="Espace réservé du texte 204"/>
          <p:cNvSpPr>
            <a:spLocks noGrp="1"/>
          </p:cNvSpPr>
          <p:nvPr>
            <p:ph type="body" sz="quarter" idx="57"/>
          </p:nvPr>
        </p:nvSpPr>
        <p:spPr/>
        <p:txBody>
          <a:bodyPr/>
          <a:lstStyle/>
          <a:p>
            <a:endParaRPr lang="fr-FR" dirty="0"/>
          </a:p>
        </p:txBody>
      </p:sp>
      <p:sp>
        <p:nvSpPr>
          <p:cNvPr id="206" name="Espace réservé du texte 205"/>
          <p:cNvSpPr>
            <a:spLocks noGrp="1"/>
          </p:cNvSpPr>
          <p:nvPr>
            <p:ph type="body" sz="quarter" idx="58"/>
          </p:nvPr>
        </p:nvSpPr>
        <p:spPr/>
        <p:txBody>
          <a:bodyPr/>
          <a:lstStyle/>
          <a:p>
            <a:endParaRPr lang="fr-FR" dirty="0"/>
          </a:p>
        </p:txBody>
      </p:sp>
      <p:sp>
        <p:nvSpPr>
          <p:cNvPr id="208" name="Espace réservé du texte 207"/>
          <p:cNvSpPr>
            <a:spLocks noGrp="1"/>
          </p:cNvSpPr>
          <p:nvPr>
            <p:ph type="body" sz="quarter" idx="60"/>
          </p:nvPr>
        </p:nvSpPr>
        <p:spPr/>
        <p:txBody>
          <a:bodyPr/>
          <a:lstStyle/>
          <a:p>
            <a:endParaRPr lang="fr-FR" dirty="0"/>
          </a:p>
        </p:txBody>
      </p:sp>
      <p:sp>
        <p:nvSpPr>
          <p:cNvPr id="207" name="Espace réservé du texte 206"/>
          <p:cNvSpPr>
            <a:spLocks noGrp="1"/>
          </p:cNvSpPr>
          <p:nvPr>
            <p:ph type="body" sz="quarter" idx="59"/>
          </p:nvPr>
        </p:nvSpPr>
        <p:spPr/>
        <p:txBody>
          <a:bodyPr/>
          <a:lstStyle/>
          <a:p>
            <a:endParaRPr lang="fr-FR" dirty="0"/>
          </a:p>
        </p:txBody>
      </p:sp>
      <p:sp>
        <p:nvSpPr>
          <p:cNvPr id="209" name="Espace réservé du texte 208"/>
          <p:cNvSpPr>
            <a:spLocks noGrp="1"/>
          </p:cNvSpPr>
          <p:nvPr>
            <p:ph type="body" sz="quarter" idx="61"/>
          </p:nvPr>
        </p:nvSpPr>
        <p:spPr/>
        <p:txBody>
          <a:bodyPr/>
          <a:lstStyle/>
          <a:p>
            <a:endParaRPr lang="fr-FR" dirty="0"/>
          </a:p>
        </p:txBody>
      </p:sp>
      <p:sp>
        <p:nvSpPr>
          <p:cNvPr id="210" name="Espace réservé du texte 209"/>
          <p:cNvSpPr>
            <a:spLocks noGrp="1"/>
          </p:cNvSpPr>
          <p:nvPr>
            <p:ph type="body" sz="quarter" idx="62"/>
          </p:nvPr>
        </p:nvSpPr>
        <p:spPr/>
        <p:txBody>
          <a:bodyPr/>
          <a:lstStyle/>
          <a:p>
            <a:endParaRPr lang="fr-FR" dirty="0"/>
          </a:p>
        </p:txBody>
      </p:sp>
      <p:sp>
        <p:nvSpPr>
          <p:cNvPr id="211" name="Espace réservé du texte 210"/>
          <p:cNvSpPr>
            <a:spLocks noGrp="1"/>
          </p:cNvSpPr>
          <p:nvPr>
            <p:ph type="body" sz="quarter" idx="63"/>
          </p:nvPr>
        </p:nvSpPr>
        <p:spPr/>
        <p:txBody>
          <a:bodyPr/>
          <a:lstStyle/>
          <a:p>
            <a:endParaRPr lang="fr-FR" dirty="0"/>
          </a:p>
        </p:txBody>
      </p:sp>
      <p:sp>
        <p:nvSpPr>
          <p:cNvPr id="212" name="Espace réservé du texte 211"/>
          <p:cNvSpPr>
            <a:spLocks noGrp="1"/>
          </p:cNvSpPr>
          <p:nvPr>
            <p:ph type="body" sz="quarter" idx="64"/>
          </p:nvPr>
        </p:nvSpPr>
        <p:spPr/>
        <p:txBody>
          <a:bodyPr/>
          <a:lstStyle/>
          <a:p>
            <a:endParaRPr lang="fr-FR" dirty="0"/>
          </a:p>
        </p:txBody>
      </p:sp>
      <p:sp>
        <p:nvSpPr>
          <p:cNvPr id="214" name="Espace réservé du texte 213"/>
          <p:cNvSpPr>
            <a:spLocks noGrp="1"/>
          </p:cNvSpPr>
          <p:nvPr>
            <p:ph type="body" sz="quarter" idx="66"/>
          </p:nvPr>
        </p:nvSpPr>
        <p:spPr/>
        <p:txBody>
          <a:bodyPr/>
          <a:lstStyle/>
          <a:p>
            <a:endParaRPr lang="fr-FR" dirty="0"/>
          </a:p>
        </p:txBody>
      </p:sp>
      <p:sp>
        <p:nvSpPr>
          <p:cNvPr id="213" name="Espace réservé du texte 212"/>
          <p:cNvSpPr>
            <a:spLocks noGrp="1"/>
          </p:cNvSpPr>
          <p:nvPr>
            <p:ph type="body" sz="quarter" idx="65"/>
          </p:nvPr>
        </p:nvSpPr>
        <p:spPr/>
        <p:txBody>
          <a:bodyPr/>
          <a:lstStyle/>
          <a:p>
            <a:endParaRPr lang="fr-FR" dirty="0"/>
          </a:p>
        </p:txBody>
      </p:sp>
      <p:sp>
        <p:nvSpPr>
          <p:cNvPr id="215" name="Espace réservé du texte 214"/>
          <p:cNvSpPr>
            <a:spLocks noGrp="1"/>
          </p:cNvSpPr>
          <p:nvPr>
            <p:ph type="body" sz="quarter" idx="67"/>
          </p:nvPr>
        </p:nvSpPr>
        <p:spPr/>
        <p:txBody>
          <a:bodyPr/>
          <a:lstStyle/>
          <a:p>
            <a:endParaRPr lang="fr-FR" dirty="0"/>
          </a:p>
        </p:txBody>
      </p:sp>
      <p:sp>
        <p:nvSpPr>
          <p:cNvPr id="216" name="Espace réservé du texte 215"/>
          <p:cNvSpPr>
            <a:spLocks noGrp="1"/>
          </p:cNvSpPr>
          <p:nvPr>
            <p:ph type="body" sz="quarter" idx="68"/>
          </p:nvPr>
        </p:nvSpPr>
        <p:spPr/>
        <p:txBody>
          <a:bodyPr/>
          <a:lstStyle/>
          <a:p>
            <a:endParaRPr lang="fr-FR" dirty="0"/>
          </a:p>
        </p:txBody>
      </p:sp>
      <p:sp>
        <p:nvSpPr>
          <p:cNvPr id="217" name="Espace réservé du texte 216"/>
          <p:cNvSpPr>
            <a:spLocks noGrp="1"/>
          </p:cNvSpPr>
          <p:nvPr>
            <p:ph type="body" sz="quarter" idx="69"/>
          </p:nvPr>
        </p:nvSpPr>
        <p:spPr/>
        <p:txBody>
          <a:bodyPr/>
          <a:lstStyle/>
          <a:p>
            <a:endParaRPr lang="fr-FR" dirty="0"/>
          </a:p>
        </p:txBody>
      </p:sp>
    </p:spTree>
    <p:extLst>
      <p:ext uri="{BB962C8B-B14F-4D97-AF65-F5344CB8AC3E}">
        <p14:creationId xmlns:p14="http://schemas.microsoft.com/office/powerpoint/2010/main" val="1465355696"/>
      </p:ext>
    </p:extLst>
  </p:cSld>
  <p:clrMapOvr>
    <a:masterClrMapping/>
  </p:clrMapOvr>
</p:sld>
</file>

<file path=ppt/theme/theme1.xml><?xml version="1.0" encoding="utf-8"?>
<a:theme xmlns:a="http://schemas.openxmlformats.org/drawingml/2006/main" name="Cartes de visite avec fleurs">
  <a:themeElements>
    <a:clrScheme name="Fleurs II">
      <a:dk1>
        <a:srgbClr val="440120"/>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spAutoFit/>
      </a:bodyPr>
      <a:lstStyle>
        <a:defPPr>
          <a:lnSpc>
            <a:spcPct val="90000"/>
          </a:lnSpc>
          <a:defRPr lang="fr-FR" dirty="0" err="1" smtClean="0">
            <a:effectLst>
              <a:outerShdw blurRad="38100" algn="ctr" rotWithShape="0">
                <a:prstClr val="black">
                  <a:alpha val="40000"/>
                </a:prstClr>
              </a:outerShdw>
            </a:effectLst>
          </a:defRPr>
        </a:defPPr>
      </a:lstStyle>
    </a:txDef>
  </a:objectDefaults>
  <a:extraClrSchemeLst/>
  <a:extLst>
    <a:ext uri="{05A4C25C-085E-4340-85A3-A5531E510DB2}">
      <thm15:themeFamily xmlns:thm15="http://schemas.microsoft.com/office/thememl/2012/main" name="Business_Cards_Blossom.potx" id="{FF3180C7-0895-4E25-ABFC-E6B517B1B6F8}" vid="{4F19CFFE-FAB9-4643-B238-E2662EFE57AB}"/>
    </a:ext>
  </a:extLst>
</a:theme>
</file>

<file path=ppt/theme/theme2.xml><?xml version="1.0" encoding="utf-8"?>
<a:theme xmlns:a="http://schemas.openxmlformats.org/drawingml/2006/main" name="Office Theme">
  <a:themeElements>
    <a:clrScheme name="Blossom II">
      <a:dk1>
        <a:srgbClr val="440120"/>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ossom II">
      <a:dk1>
        <a:srgbClr val="440120"/>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A1DFFC-369B-42FD-973F-E148D8C777B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F020CDB-B4A8-40F0-A861-A1F3BC62882F}">
  <ds:schemaRefs>
    <ds:schemaRef ds:uri="http://schemas.microsoft.com/sharepoint/v3/contenttype/forms"/>
  </ds:schemaRefs>
</ds:datastoreItem>
</file>

<file path=customXml/itemProps3.xml><?xml version="1.0" encoding="utf-8"?>
<ds:datastoreItem xmlns:ds="http://schemas.openxmlformats.org/officeDocument/2006/customXml" ds:itemID="{B7F6C887-8326-46D4-BD6F-D16C07DF66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62</Words>
  <Application>Microsoft Office PowerPoint</Application>
  <PresentationFormat>Personnalisé</PresentationFormat>
  <Paragraphs>11</Paragraphs>
  <Slides>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Cambria</vt:lpstr>
      <vt:lpstr>Cartes de visite avec fleurs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2013-07-31T14:35:54Z</dcterms:created>
  <dcterms:modified xsi:type="dcterms:W3CDTF">2013-12-11T13:38:57Z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