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fr-F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3" autoAdjust="0"/>
    <p:restoredTop sz="94434" autoAdjust="0"/>
  </p:normalViewPr>
  <p:slideViewPr>
    <p:cSldViewPr snapToGrid="0" showGuides="1">
      <p:cViewPr varScale="1">
        <p:scale>
          <a:sx n="114" d="100"/>
          <a:sy n="114" d="100"/>
        </p:scale>
        <p:origin x="258" y="108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0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F601FBD-4367-4751-8422-FA0188479583}" type="datetime1">
              <a:rPr lang="fr-FR" smtClean="0"/>
              <a:pPr algn="r" rtl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9764175-CDB1-4942-AA3D-B9269991F0F4}" type="datetime1">
              <a:rPr lang="fr-FR" smtClean="0"/>
              <a:pPr/>
              <a:t>21/01/2014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N’hésitez pas ! Pour ajouter votre propre message ou faire savoir de qui</a:t>
            </a:r>
            <a:r>
              <a:rPr lang="fr" baseline="0" dirty="0"/>
              <a:t> provient de cette carte, il suffit de sélectionner le texte sur cette page et d’entrer votre texte.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 dirty="0"/>
              <a:t>N’hésitez pas ! Pour ajouter votre propre message ou faire savoir de qui</a:t>
            </a:r>
            <a:r>
              <a:rPr lang="fr" baseline="0" dirty="0"/>
              <a:t> provient de cette carte, il suffit de sélectionner le texte sur cette page et d’entrer votre texte.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to et verso de la carte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 rtlCol="0">
            <a:noAutofit/>
          </a:bodyPr>
          <a:lstStyle>
            <a:lvl1pPr algn="ctr" rtl="0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Cliquer pour ajouter du 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érieur de la 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 smtClean="0"/>
              <a:t>Cliquer pour ajouter du 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9" name="Forme libre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Forme libre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Forme libre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Forme libre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Forme libre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Forme libre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Forme libre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Forme libre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Forme libre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Forme libre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Forme libre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Forme libre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Forme libre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Forme libre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Forme libre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Forme libre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Forme libre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Forme libre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Forme libre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Forme libre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Forme libre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Forme libre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Forme libre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Forme libre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Forme libre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Forme libre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Forme libre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Forme libre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Forme libre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Forme libre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Forme libre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Forme libre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Forme libre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Forme libre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Forme libre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Forme libre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Forme libre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Forme libre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Forme libre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Forme libre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Forme libre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Forme libre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Forme libre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Forme libre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Forme libre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Forme libre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Forme libre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Forme libre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Forme libre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Forme libre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Forme libre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Forme libre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Forme libre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Forme libre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Forme libre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Forme libre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Forme libre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Forme libre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Forme libre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Forme libre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Forme libre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Forme libre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Forme libre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Forme libre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Forme libre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Forme libre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Forme libre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Forme libre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Forme libre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Forme libre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Image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Image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Image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Image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Ovale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7" name="Ovale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8" name="Forme libre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9" name="Ovale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0" name="Forme libre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1" name="Forme libre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92" name="Ovale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3" name="Ovale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4" name="Forme libre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5" name="Ovale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6" name="Ovale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7" name="Ovale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8" name="Ovale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9" name="Ovale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0" name="Ovale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1" name="Ovale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2" name="Ovale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3" name="Ovale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4" name="Forme libre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05" name="Ovale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6" name="Ovale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7" name="Ovale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8" name="Ovale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9" name="Ovale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0" name="Ovale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1" name="Forme libre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2" name="Forme libre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3" name="Ovale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4" name="Forme libre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5" name="Ovale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6" name="Forme libre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17" name="Ovale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8" name="Ovale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9" name="Ovale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0" name="Forme libre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1" name="Ovale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2" name="Ovale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3" name="Ovale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4" name="Ovale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5" name="Ovale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6" name="Ovale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7" name="Forme libre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8" name="Ovale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9" name="Ovale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0" name="Ovale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1" name="Ovale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2" name="Forme libre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3" name="Ovale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4" name="Ovale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5" name="Ovale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6" name="Ovale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7" name="Ovale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8" name="Ovale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9" name="Forme libre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0" name="Forme libre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1" name="Forme libre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2" name="Forme libre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3" name="Forme libre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4" name="Forme libre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5" name="Forme libre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6" name="Forme libre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7" name="Forme libre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8" name="Forme libre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9" name="Forme libre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0" name="Ovale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1" name="Ovale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2" name="Ovale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3" name="Ovale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4" name="Ovale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5" name="Ovale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6" name="Forme libre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7" name="Forme libre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8" name="Forme libre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9" name="Forme libre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0" name="Forme libre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1" name="Forme libre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2" name="Forme libre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3" name="Forme libre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4" name="Forme libre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5" name="Forme libre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6" name="Forme libre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7" name="Forme libre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168" name="Image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33A7B48-FB7B-4030-966C-C2DB9A2BA71A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z="5000" dirty="0" smtClean="0"/>
              <a:t>Joyeux anniversaire !</a:t>
            </a:r>
            <a:endParaRPr lang="fr-FR" sz="5000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fr-FR" dirty="0" smtClean="0"/>
              <a:t>Pour une personne très spéciale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 d’anniversair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13D554-A913-42F8-BC4D-EB7521E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CFA1DE-7048-489C-B0E5-D1B3614A5E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4B9EBF-6117-47B9-B9C0-CD2C16074E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Personnalisé</PresentationFormat>
  <Paragraphs>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Carte d’anniversaire</vt:lpstr>
      <vt:lpstr>Joyeux anniversaire !</vt:lpstr>
      <vt:lpstr>Pour une personne très spéciale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2013-07-31T01:49:50Z</dcterms:created>
  <dcterms:modified xsi:type="dcterms:W3CDTF">2014-01-21T09:16:41Z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