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</p:sldIdLst>
  <p:sldSz cx="7772400" cy="10058400"/>
  <p:notesSz cx="6858000" cy="9144000"/>
  <p:defaultTextStyle>
    <a:defPPr rtl="0">
      <a:defRPr lang="fr-FR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38" autoAdjust="0"/>
    <p:restoredTop sz="95046" autoAdjust="0"/>
  </p:normalViewPr>
  <p:slideViewPr>
    <p:cSldViewPr>
      <p:cViewPr varScale="1">
        <p:scale>
          <a:sx n="87" d="100"/>
          <a:sy n="87" d="100"/>
        </p:scale>
        <p:origin x="2286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276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69A91F2E-99B4-41A9-9319-42DF6D4C69E1}" type="datetime1">
              <a:rPr lang="fr-FR" smtClean="0"/>
              <a:t>16/12/2013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fld id="{75190C42-E017-4FBC-990C-FA40EE660862}" type="datetime1">
              <a:rPr lang="fr-FR" smtClean="0"/>
              <a:pPr/>
              <a:t>16/12/2013</a:t>
            </a:fld>
            <a:endParaRPr lang="fr-FR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</a:t>
            </a:r>
            <a:r>
              <a:rPr lang="fr" dirty="0"/>
              <a:t>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53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7188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4998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3851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</a:t>
            </a:r>
            <a:r>
              <a:rPr lang="fr" dirty="0"/>
              <a:t>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5123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5742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6998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5231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6928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5288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</a:t>
            </a:r>
            <a:r>
              <a:rPr lang="fr" dirty="0"/>
              <a:t>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160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8378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2065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3636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4059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7094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472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940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343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647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02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</a:t>
            </a:r>
            <a:r>
              <a:rPr lang="fr" dirty="0"/>
              <a:t>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538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9962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156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necteur droit 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à coins arrondis 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cxnSp>
        <p:nvCxnSpPr>
          <p:cNvPr id="11" name="Connecteur droit 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 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osange 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sp>
        <p:nvSpPr>
          <p:cNvPr id="2" name="Titre 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15" name="Zone de texte 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1320" dirty="0" smtClean="0"/>
              <a:t>Découper le long des pointillés</a:t>
            </a:r>
            <a:endParaRPr lang="fr-FR" sz="132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 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cxnSp>
        <p:nvCxnSpPr>
          <p:cNvPr id="14" name="Connecteur droit 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 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osange 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cxnSp>
        <p:nvCxnSpPr>
          <p:cNvPr id="10" name="Connecteur droit 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 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15" name="Zone de texte 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1320" dirty="0" smtClean="0"/>
              <a:t>Découper le long des pointillés</a:t>
            </a:r>
            <a:endParaRPr lang="fr-FR" sz="1320" dirty="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 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cxnSp>
        <p:nvCxnSpPr>
          <p:cNvPr id="14" name="Connecteur droit 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 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osange 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cxnSp>
        <p:nvCxnSpPr>
          <p:cNvPr id="10" name="Connecteur droit 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 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15" name="Zone de texte 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1320" dirty="0" smtClean="0"/>
              <a:t>Découper le long des pointillés</a:t>
            </a:r>
            <a:endParaRPr lang="fr-FR" sz="1320" dirty="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 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cxnSp>
        <p:nvCxnSpPr>
          <p:cNvPr id="14" name="Connecteur droit 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 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osange 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sp>
        <p:nvSpPr>
          <p:cNvPr id="2" name="Titre 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15" name="Zone de texte 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1320" dirty="0" smtClean="0"/>
              <a:t>Découper le long des pointillés</a:t>
            </a:r>
            <a:endParaRPr lang="fr-FR" sz="1320" dirty="0"/>
          </a:p>
        </p:txBody>
      </p:sp>
      <p:cxnSp>
        <p:nvCxnSpPr>
          <p:cNvPr id="10" name="Connecteur droit 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 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cxnSp>
        <p:nvCxnSpPr>
          <p:cNvPr id="14" name="Connecteur droit 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 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osange 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cxnSp>
        <p:nvCxnSpPr>
          <p:cNvPr id="10" name="Connecteur droit 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 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15" name="Zone de texte 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1320" dirty="0" smtClean="0"/>
              <a:t>Découper le long des pointillés</a:t>
            </a:r>
            <a:endParaRPr lang="fr-FR" sz="1320" dirty="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 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cxnSp>
        <p:nvCxnSpPr>
          <p:cNvPr id="14" name="Connecteur droit 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 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osange 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cxnSp>
        <p:nvCxnSpPr>
          <p:cNvPr id="10" name="Connecteur droit 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 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15" name="Zone de texte 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1320" dirty="0" smtClean="0"/>
              <a:t>Découper le long des pointillés</a:t>
            </a:r>
            <a:endParaRPr lang="fr-FR" sz="1320" dirty="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3590D-F024-4C30-B7CB-C501B57DD4E6}" type="datetime1">
              <a:rPr lang="fr-FR" smtClean="0"/>
              <a:pPr/>
              <a:t>16/12/2013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fr-FR" dirty="0"/>
              <a:t>À</a:t>
            </a:r>
          </a:p>
        </p:txBody>
      </p:sp>
    </p:spTree>
    <p:extLst>
      <p:ext uri="{BB962C8B-B14F-4D97-AF65-F5344CB8AC3E}">
        <p14:creationId xmlns:p14="http://schemas.microsoft.com/office/powerpoint/2010/main" val="369495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V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769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500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088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/>
              <a:t>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240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/>
              <a:t>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249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514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/>
              <a:t>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791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/>
              <a:t>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884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/>
              <a:t>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650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091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/>
              <a:t>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125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/>
              <a:t>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347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/>
              <a:t>F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5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/>
              <a:t>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24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/>
              <a:t>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649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1323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1093282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9831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75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386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v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16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253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246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212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330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NIÈRE BÉBÉ (FILLE) A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D9AF40-F2B7-4A55-99F2-9A72B5CE3044}">
  <ds:schemaRefs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852A684-872D-49F0-966C-D452918703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CAC0FE4-77DB-4B35-A389-2D11B23B76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579</Words>
  <Application>Microsoft Office PowerPoint</Application>
  <PresentationFormat>Personnalisé</PresentationFormat>
  <Paragraphs>75</Paragraphs>
  <Slides>27</Slides>
  <Notes>24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0" baseType="lpstr">
      <vt:lpstr>Arial</vt:lpstr>
      <vt:lpstr>Calibri</vt:lpstr>
      <vt:lpstr>BANNIÈRE BÉBÉ (FILLE) A</vt:lpstr>
      <vt:lpstr>b</vt:lpstr>
      <vt:lpstr>i</vt:lpstr>
      <vt:lpstr>e</vt:lpstr>
      <vt:lpstr>n</vt:lpstr>
      <vt:lpstr>v</vt:lpstr>
      <vt:lpstr>e</vt:lpstr>
      <vt:lpstr>n</vt:lpstr>
      <vt:lpstr>u</vt:lpstr>
      <vt:lpstr>e</vt:lpstr>
      <vt:lpstr>À</vt:lpstr>
      <vt:lpstr>V</vt:lpstr>
      <vt:lpstr>O</vt:lpstr>
      <vt:lpstr>T</vt:lpstr>
      <vt:lpstr>R</vt:lpstr>
      <vt:lpstr>E</vt:lpstr>
      <vt:lpstr>P</vt:lpstr>
      <vt:lpstr>E</vt:lpstr>
      <vt:lpstr>T</vt:lpstr>
      <vt:lpstr>I</vt:lpstr>
      <vt:lpstr>T</vt:lpstr>
      <vt:lpstr>E</vt:lpstr>
      <vt:lpstr>F</vt:lpstr>
      <vt:lpstr>I</vt:lpstr>
      <vt:lpstr>L</vt:lpstr>
      <vt:lpstr>L</vt:lpstr>
      <vt:lpstr>E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2013-07-30T15:37:18Z</dcterms:created>
  <dcterms:modified xsi:type="dcterms:W3CDTF">2013-12-16T11:37:58Z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