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85068" autoAdjust="0"/>
  </p:normalViewPr>
  <p:slideViewPr>
    <p:cSldViewPr snapToGrid="0">
      <p:cViewPr varScale="1">
        <p:scale>
          <a:sx n="28" d="100"/>
          <a:sy n="28" d="100"/>
        </p:scale>
        <p:origin x="348" y="16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83" d="100"/>
          <a:sy n="83" d="100"/>
        </p:scale>
        <p:origin x="126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Sheet1!$B$1</c:f>
              <c:strCache>
                <c:ptCount val="1"/>
                <c:pt idx="0">
                  <c:v>Série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Catégorie 1</c:v>
                </c:pt>
                <c:pt idx="1">
                  <c:v>Catégorie 2</c:v>
                </c:pt>
                <c:pt idx="2">
                  <c:v>Catégorie 3</c:v>
                </c:pt>
                <c:pt idx="3">
                  <c:v>Catégorie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Série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Catégorie 1</c:v>
                </c:pt>
                <c:pt idx="1">
                  <c:v>Catégorie 2</c:v>
                </c:pt>
                <c:pt idx="2">
                  <c:v>Catégorie 3</c:v>
                </c:pt>
                <c:pt idx="3">
                  <c:v>Catégorie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Série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Catégorie 1</c:v>
                </c:pt>
                <c:pt idx="1">
                  <c:v>Catégorie 2</c:v>
                </c:pt>
                <c:pt idx="2">
                  <c:v>Catégorie 3</c:v>
                </c:pt>
                <c:pt idx="3">
                  <c:v>Catégorie 4</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150"/>
        <c:overlap val="-25"/>
        <c:axId val="170603544"/>
        <c:axId val="170601584"/>
      </c:barChart>
      <c:catAx>
        <c:axId val="170603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70601584"/>
        <c:crosses val="autoZero"/>
        <c:auto val="1"/>
        <c:lblAlgn val="ctr"/>
        <c:lblOffset val="100"/>
        <c:noMultiLvlLbl val="0"/>
      </c:catAx>
      <c:valAx>
        <c:axId val="170601584"/>
        <c:scaling>
          <c:orientation val="minMax"/>
        </c:scaling>
        <c:delete val="1"/>
        <c:axPos val="l"/>
        <c:numFmt formatCode="General" sourceLinked="1"/>
        <c:majorTickMark val="none"/>
        <c:minorTickMark val="none"/>
        <c:tickLblPos val="nextTo"/>
        <c:crossAx val="17060354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stacked"/>
        <c:varyColors val="0"/>
        <c:ser>
          <c:idx val="0"/>
          <c:order val="0"/>
          <c:tx>
            <c:strRef>
              <c:f>Sheet1!$B$1</c:f>
              <c:strCache>
                <c:ptCount val="1"/>
                <c:pt idx="0">
                  <c:v>Série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Catégorie 1</c:v>
                </c:pt>
                <c:pt idx="1">
                  <c:v>Catégorie 2</c:v>
                </c:pt>
                <c:pt idx="2">
                  <c:v>Catégorie 3</c:v>
                </c:pt>
                <c:pt idx="3">
                  <c:v>Catégorie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Série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Catégorie 1</c:v>
                </c:pt>
                <c:pt idx="1">
                  <c:v>Catégorie 2</c:v>
                </c:pt>
                <c:pt idx="2">
                  <c:v>Catégorie 3</c:v>
                </c:pt>
                <c:pt idx="3">
                  <c:v>Catégorie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Série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Catégorie 1</c:v>
                </c:pt>
                <c:pt idx="1">
                  <c:v>Catégorie 2</c:v>
                </c:pt>
                <c:pt idx="2">
                  <c:v>Catégorie 3</c:v>
                </c:pt>
                <c:pt idx="3">
                  <c:v>Catégorie 4</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95"/>
        <c:overlap val="100"/>
        <c:axId val="200943768"/>
        <c:axId val="200942200"/>
      </c:barChart>
      <c:catAx>
        <c:axId val="200943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00942200"/>
        <c:crosses val="autoZero"/>
        <c:auto val="1"/>
        <c:lblAlgn val="ctr"/>
        <c:lblOffset val="100"/>
        <c:noMultiLvlLbl val="0"/>
      </c:catAx>
      <c:valAx>
        <c:axId val="200942200"/>
        <c:scaling>
          <c:orientation val="minMax"/>
        </c:scaling>
        <c:delete val="1"/>
        <c:axPos val="l"/>
        <c:numFmt formatCode="General" sourceLinked="1"/>
        <c:majorTickMark val="none"/>
        <c:minorTickMark val="none"/>
        <c:tickLblPos val="nextTo"/>
        <c:crossAx val="20094376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F1C0B079-A316-4C9B-B165-DF9EA8325D2C}" type="datetimeFigureOut">
              <a:rPr lang="fr-FR" smtClean="0"/>
              <a:t>02/12/2013</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6BA0EAE6-B4B6-49B7-9049-B371250BE0F4}" type="slidenum">
              <a:rPr lang="fr-FR" smtClean="0"/>
              <a:t>‹N°›</a:t>
            </a:fld>
            <a:endParaRPr lang="fr-FR"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38F28AB8-57D1-494F-9851-055AD867E790}" type="datetimeFigureOut">
              <a:rPr lang="fr-FR"/>
              <a:t>02/12/2013</a:t>
            </a:fld>
            <a:endParaRPr lang="fr-FR" dirty="0"/>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Modifiez les styles du texte du masque</a:t>
            </a:r>
          </a:p>
          <a:p>
            <a:pPr lvl="1"/>
            <a:r>
              <a:rPr lang="fr-FR" dirty="0"/>
              <a:t>Niveau 2</a:t>
            </a:r>
          </a:p>
          <a:p>
            <a:pPr lvl="2"/>
            <a:r>
              <a:rPr lang="fr-FR" dirty="0"/>
              <a:t>Niveau 3</a:t>
            </a:r>
          </a:p>
          <a:p>
            <a:pPr lvl="3"/>
            <a:r>
              <a:rPr lang="fr-FR" dirty="0"/>
              <a:t>Niveau 4</a:t>
            </a:r>
          </a:p>
          <a:p>
            <a:pPr lvl="4"/>
            <a:r>
              <a:rPr lang="fr-FR" dirty="0"/>
              <a:t>Niveau 5</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37C7F044-5458-4B2E-BFA0-52AAA1C529D4}" type="slidenum">
              <a:rPr lang="fr-FR" smtClean="0"/>
              <a:t>‹N°›</a:t>
            </a:fld>
            <a:endParaRPr lang="fr-FR"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s commentaires 2"/>
          <p:cNvSpPr>
            <a:spLocks noGrp="1"/>
          </p:cNvSpPr>
          <p:nvPr>
            <p:ph type="body" idx="1"/>
          </p:nvPr>
        </p:nvSpPr>
        <p:spPr/>
        <p:txBody>
          <a:bodyPr/>
          <a:lstStyle/>
          <a:p>
            <a:pPr lvl="0"/>
            <a:r>
              <a:rPr lang="fr-FR" dirty="0" smtClean="0"/>
              <a:t>Pour modifier cette affiche, remplacez l’exemple de contenu par le vôtre. Si vous préférez commencer de zéro, cliquez sur le bouton Nouvelle diapositive sous l’onglet Accueil pour insérer une nouvelle page, puis entrez votre texte et votre contenu dans les espaces réservés vides. Si vous avez besoin d’espaces réservés supplémentaires pour les titres, les sous-titres ou le corps de texte, copiez un des espaces réservés existants, puis faites glisser le nouveau.</a:t>
            </a:r>
          </a:p>
        </p:txBody>
      </p:sp>
      <p:sp>
        <p:nvSpPr>
          <p:cNvPr id="4" name="Espace réservé du numéro de diapositive 3"/>
          <p:cNvSpPr>
            <a:spLocks noGrp="1"/>
          </p:cNvSpPr>
          <p:nvPr>
            <p:ph type="sldNum" sz="quarter" idx="10"/>
          </p:nvPr>
        </p:nvSpPr>
        <p:spPr/>
        <p:txBody>
          <a:bodyPr/>
          <a:lstStyle/>
          <a:p>
            <a:fld id="{37C7F044-5458-4B2E-BFA0-52AAA1C529D4}" type="slidenum">
              <a:rPr lang="fr-FR" smtClean="0"/>
              <a:pPr/>
              <a:t>1</a:t>
            </a:fld>
            <a:endParaRPr lang="fr-FR" dirty="0"/>
          </a:p>
        </p:txBody>
      </p:sp>
      <p:sp>
        <p:nvSpPr>
          <p:cNvPr id="10" name="Espace réservé de l’image des diapositives 9"/>
          <p:cNvSpPr>
            <a:spLocks noGrp="1" noRot="1" noChangeAspect="1"/>
          </p:cNvSpPr>
          <p:nvPr>
            <p:ph type="sldImg"/>
          </p:nvPr>
        </p:nvSpPr>
        <p:spPr/>
      </p:sp>
    </p:spTree>
    <p:extLst>
      <p:ext uri="{BB962C8B-B14F-4D97-AF65-F5344CB8AC3E}">
        <p14:creationId xmlns:p14="http://schemas.microsoft.com/office/powerpoint/2010/main" val="70662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ffiche">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tangle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7" name="Rectangle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8" name="Rectangle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fr-FR" dirty="0"/>
              <a:t>« </a:t>
            </a:r>
          </a:p>
        </p:txBody>
      </p:sp>
      <p:sp>
        <p:nvSpPr>
          <p:cNvPr id="59" name="Ligne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sp>
        <p:nvSpPr>
          <p:cNvPr id="43" name="Rectangle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2" name="Rectangle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1" name="Rectangle 40"/>
          <p:cNvSpPr/>
          <p:nvPr userDrawn="1"/>
        </p:nvSpPr>
        <p:spPr bwMode="white">
          <a:xfrm>
            <a:off x="1112683"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4" name="Rectangle 43"/>
          <p:cNvSpPr/>
          <p:nvPr userDrawn="1"/>
        </p:nvSpPr>
        <p:spPr>
          <a:xfrm>
            <a:off x="1191767" y="6172200"/>
            <a:ext cx="13023031"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9" name="Rectangle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Rectangle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fr-FR" dirty="0"/>
          </a:p>
        </p:txBody>
      </p:sp>
      <p:sp>
        <p:nvSpPr>
          <p:cNvPr id="6" name="Titre 5"/>
          <p:cNvSpPr>
            <a:spLocks noGrp="1"/>
          </p:cNvSpPr>
          <p:nvPr userDrawn="1">
            <p:ph type="title"/>
          </p:nvPr>
        </p:nvSpPr>
        <p:spPr/>
        <p:txBody>
          <a:bodyPr/>
          <a:lstStyle>
            <a:lvl1pPr latinLnBrk="0">
              <a:defRPr lang="fr-FR" b="0"/>
            </a:lvl1pPr>
          </a:lstStyle>
          <a:p>
            <a:r>
              <a:rPr lang="fr-FR" dirty="0"/>
              <a:t>Modifiez le style du titre</a:t>
            </a:r>
          </a:p>
        </p:txBody>
      </p:sp>
      <p:sp>
        <p:nvSpPr>
          <p:cNvPr id="31" name="Espace réservé du texte 6"/>
          <p:cNvSpPr>
            <a:spLocks noGrp="1"/>
          </p:cNvSpPr>
          <p:nvPr userDrawn="1">
            <p:ph type="body" sz="quarter" idx="36"/>
          </p:nvPr>
        </p:nvSpPr>
        <p:spPr bwMode="auto">
          <a:xfrm>
            <a:off x="2209800" y="4083469"/>
            <a:ext cx="35661600" cy="1276992"/>
          </a:xfrm>
        </p:spPr>
        <p:txBody>
          <a:bodyPr anchor="ctr">
            <a:noAutofit/>
          </a:bodyPr>
          <a:lstStyle>
            <a:lvl1pPr marL="0" indent="0" latinLnBrk="0">
              <a:spcBef>
                <a:spcPts val="0"/>
              </a:spcBef>
              <a:buNone/>
              <a:defRPr lang="fr-FR" sz="2400">
                <a:solidFill>
                  <a:schemeClr val="tx1"/>
                </a:solidFill>
              </a:defRPr>
            </a:lvl1pPr>
            <a:lvl2pPr marL="0" indent="0" latinLnBrk="0">
              <a:spcBef>
                <a:spcPts val="0"/>
              </a:spcBef>
              <a:buNone/>
              <a:defRPr lang="fr-FR" sz="2400">
                <a:solidFill>
                  <a:schemeClr val="bg1"/>
                </a:solidFill>
              </a:defRPr>
            </a:lvl2pPr>
            <a:lvl3pPr marL="0" indent="0" latinLnBrk="0">
              <a:spcBef>
                <a:spcPts val="0"/>
              </a:spcBef>
              <a:buNone/>
              <a:defRPr lang="fr-FR" sz="2400">
                <a:solidFill>
                  <a:schemeClr val="bg1"/>
                </a:solidFill>
              </a:defRPr>
            </a:lvl3pPr>
            <a:lvl4pPr marL="0" indent="0" latinLnBrk="0">
              <a:spcBef>
                <a:spcPts val="0"/>
              </a:spcBef>
              <a:buNone/>
              <a:defRPr lang="fr-FR" sz="2400">
                <a:solidFill>
                  <a:schemeClr val="bg1"/>
                </a:solidFill>
              </a:defRPr>
            </a:lvl4pPr>
            <a:lvl5pPr marL="0" indent="0" latinLnBrk="0">
              <a:spcBef>
                <a:spcPts val="0"/>
              </a:spcBef>
              <a:buNone/>
              <a:defRPr lang="fr-FR" sz="2400">
                <a:solidFill>
                  <a:schemeClr val="bg1"/>
                </a:solidFill>
              </a:defRPr>
            </a:lvl5pPr>
            <a:lvl6pPr marL="0" indent="0" latinLnBrk="0">
              <a:spcBef>
                <a:spcPts val="0"/>
              </a:spcBef>
              <a:buNone/>
              <a:defRPr lang="fr-FR" sz="2400">
                <a:solidFill>
                  <a:schemeClr val="bg1"/>
                </a:solidFill>
              </a:defRPr>
            </a:lvl6pPr>
            <a:lvl7pPr marL="0" indent="0" latinLnBrk="0">
              <a:spcBef>
                <a:spcPts val="0"/>
              </a:spcBef>
              <a:buNone/>
              <a:defRPr lang="fr-FR" sz="2400">
                <a:solidFill>
                  <a:schemeClr val="bg1"/>
                </a:solidFill>
              </a:defRPr>
            </a:lvl7pPr>
            <a:lvl8pPr marL="0" indent="0" latinLnBrk="0">
              <a:spcBef>
                <a:spcPts val="0"/>
              </a:spcBef>
              <a:buNone/>
              <a:defRPr lang="fr-FR" sz="2400">
                <a:solidFill>
                  <a:schemeClr val="bg1"/>
                </a:solidFill>
              </a:defRPr>
            </a:lvl8pPr>
            <a:lvl9pPr marL="0" indent="0" latinLnBrk="0">
              <a:spcBef>
                <a:spcPts val="0"/>
              </a:spcBef>
              <a:buNone/>
              <a:defRPr lang="fr-FR" sz="2400">
                <a:solidFill>
                  <a:schemeClr val="bg1"/>
                </a:solidFill>
              </a:defRPr>
            </a:lvl9pPr>
          </a:lstStyle>
          <a:p>
            <a:pPr lvl="0"/>
            <a:r>
              <a:rPr lang="fr-FR" dirty="0"/>
              <a:t>Modifiez les styles du texte du masque</a:t>
            </a:r>
          </a:p>
        </p:txBody>
      </p:sp>
      <p:sp>
        <p:nvSpPr>
          <p:cNvPr id="7" name="Espace réservé du texte 6"/>
          <p:cNvSpPr>
            <a:spLocks noGrp="1"/>
          </p:cNvSpPr>
          <p:nvPr userDrawn="1">
            <p:ph type="body" sz="quarter" idx="13" hasCustomPrompt="1"/>
          </p:nvPr>
        </p:nvSpPr>
        <p:spPr>
          <a:xfrm>
            <a:off x="1170431" y="5854273"/>
            <a:ext cx="13044367" cy="1260902"/>
          </a:xfrm>
          <a:prstGeom prst="rect">
            <a:avLst/>
          </a:prstGeom>
          <a:noFill/>
        </p:spPr>
        <p:txBody>
          <a:bodyPr lIns="365760" anchor="b">
            <a:noAutofit/>
          </a:bodyPr>
          <a:lstStyle>
            <a:lvl1pPr marL="0" indent="0" latinLnBrk="0">
              <a:spcBef>
                <a:spcPts val="0"/>
              </a:spcBef>
              <a:buNone/>
              <a:defRPr lang="fr-FR" sz="6000" cap="none" baseline="0">
                <a:solidFill>
                  <a:schemeClr val="bg1"/>
                </a:solidFill>
                <a:latin typeface="+mj-lt"/>
              </a:defRPr>
            </a:lvl1pPr>
            <a:lvl2pPr marL="0" indent="0" latinLnBrk="0">
              <a:spcBef>
                <a:spcPts val="0"/>
              </a:spcBef>
              <a:buNone/>
              <a:defRPr lang="fr-FR" sz="6000" cap="all" baseline="0">
                <a:solidFill>
                  <a:schemeClr val="bg1"/>
                </a:solidFill>
                <a:latin typeface="+mj-lt"/>
              </a:defRPr>
            </a:lvl2pPr>
            <a:lvl3pPr marL="0" indent="0" latinLnBrk="0">
              <a:spcBef>
                <a:spcPts val="0"/>
              </a:spcBef>
              <a:buNone/>
              <a:defRPr lang="fr-FR" sz="6000" cap="all" baseline="0">
                <a:solidFill>
                  <a:schemeClr val="bg1"/>
                </a:solidFill>
                <a:latin typeface="+mj-lt"/>
              </a:defRPr>
            </a:lvl3pPr>
            <a:lvl4pPr marL="0" indent="0" latinLnBrk="0">
              <a:spcBef>
                <a:spcPts val="0"/>
              </a:spcBef>
              <a:buNone/>
              <a:defRPr lang="fr-FR" sz="6000" cap="all" baseline="0">
                <a:solidFill>
                  <a:schemeClr val="bg1"/>
                </a:solidFill>
                <a:latin typeface="+mj-lt"/>
              </a:defRPr>
            </a:lvl4pPr>
            <a:lvl5pPr marL="0" indent="0" latinLnBrk="0">
              <a:spcBef>
                <a:spcPts val="0"/>
              </a:spcBef>
              <a:buNone/>
              <a:defRPr lang="fr-FR" sz="6000" cap="all" baseline="0">
                <a:solidFill>
                  <a:schemeClr val="bg1"/>
                </a:solidFill>
                <a:latin typeface="+mj-lt"/>
              </a:defRPr>
            </a:lvl5pPr>
            <a:lvl6pPr marL="0" indent="0" latinLnBrk="0">
              <a:spcBef>
                <a:spcPts val="0"/>
              </a:spcBef>
              <a:buNone/>
              <a:defRPr lang="fr-FR" sz="6000" cap="all" baseline="0">
                <a:solidFill>
                  <a:schemeClr val="bg1"/>
                </a:solidFill>
                <a:latin typeface="+mj-lt"/>
              </a:defRPr>
            </a:lvl6pPr>
            <a:lvl7pPr marL="0" indent="0" latinLnBrk="0">
              <a:spcBef>
                <a:spcPts val="0"/>
              </a:spcBef>
              <a:buNone/>
              <a:defRPr lang="fr-FR" sz="6000" cap="all" baseline="0">
                <a:solidFill>
                  <a:schemeClr val="bg1"/>
                </a:solidFill>
                <a:latin typeface="+mj-lt"/>
              </a:defRPr>
            </a:lvl7pPr>
            <a:lvl8pPr marL="0" indent="0" latinLnBrk="0">
              <a:spcBef>
                <a:spcPts val="0"/>
              </a:spcBef>
              <a:buNone/>
              <a:defRPr lang="fr-FR" sz="6000" cap="all" baseline="0">
                <a:solidFill>
                  <a:schemeClr val="bg1"/>
                </a:solidFill>
                <a:latin typeface="+mj-lt"/>
              </a:defRPr>
            </a:lvl8pPr>
            <a:lvl9pPr marL="0" indent="0" latinLnBrk="0">
              <a:spcBef>
                <a:spcPts val="0"/>
              </a:spcBef>
              <a:buNone/>
              <a:defRPr lang="fr-FR" sz="6000" cap="all" baseline="0">
                <a:solidFill>
                  <a:schemeClr val="bg1"/>
                </a:solidFill>
                <a:latin typeface="+mj-lt"/>
              </a:defRPr>
            </a:lvl9pPr>
          </a:lstStyle>
          <a:p>
            <a:pPr lvl="0"/>
            <a:r>
              <a:rPr lang="fr-FR" dirty="0"/>
              <a:t>Titre</a:t>
            </a:r>
          </a:p>
        </p:txBody>
      </p:sp>
      <p:sp>
        <p:nvSpPr>
          <p:cNvPr id="19" name="Espace réservé du contenu 17"/>
          <p:cNvSpPr>
            <a:spLocks noGrp="1"/>
          </p:cNvSpPr>
          <p:nvPr userDrawn="1">
            <p:ph sz="quarter" idx="24" hasCustomPrompt="1"/>
          </p:nvPr>
        </p:nvSpPr>
        <p:spPr>
          <a:xfrm>
            <a:off x="1174552" y="7086600"/>
            <a:ext cx="13048488" cy="6840825"/>
          </a:xfrm>
        </p:spPr>
        <p:txBody>
          <a:bodyPr lIns="365760" tIns="182880"/>
          <a:lstStyle>
            <a:lvl1pPr latinLnBrk="0">
              <a:buClr>
                <a:schemeClr val="accent1"/>
              </a:buClr>
              <a:defRPr lang="fr-FR" baseline="0"/>
            </a:lvl1pPr>
            <a:lvl2pPr latinLnBrk="0">
              <a:buClr>
                <a:schemeClr val="accent1"/>
              </a:buClr>
              <a:defRPr lang="fr-FR"/>
            </a:lvl2pPr>
            <a:lvl3pPr latinLnBrk="0">
              <a:buClr>
                <a:schemeClr val="accent1"/>
              </a:buClr>
              <a:defRPr lang="fr-FR"/>
            </a:lvl3pPr>
            <a:lvl4pPr latinLnBrk="0">
              <a:buClr>
                <a:schemeClr val="accent1"/>
              </a:buClr>
              <a:defRPr lang="fr-FR"/>
            </a:lvl4pPr>
            <a:lvl5pPr latinLnBrk="0">
              <a:buClr>
                <a:schemeClr val="accent1"/>
              </a:buClr>
              <a:defRPr lang="fr-FR"/>
            </a:lvl5pPr>
            <a:lvl6pPr latinLnBrk="0">
              <a:buClr>
                <a:schemeClr val="accent1"/>
              </a:buClr>
              <a:defRPr lang="fr-FR"/>
            </a:lvl6pPr>
            <a:lvl7pPr latinLnBrk="0">
              <a:buClr>
                <a:schemeClr val="accent1"/>
              </a:buClr>
              <a:defRPr lang="fr-FR"/>
            </a:lvl7pPr>
            <a:lvl8pPr latinLnBrk="0">
              <a:buClr>
                <a:schemeClr val="accent1"/>
              </a:buClr>
              <a:defRPr lang="fr-FR"/>
            </a:lvl8pPr>
            <a:lvl9pPr latinLnBrk="0">
              <a:buClr>
                <a:schemeClr val="accent1"/>
              </a:buClr>
              <a:defRPr lang="fr-FR"/>
            </a:lvl9pPr>
          </a:lstStyle>
          <a:p>
            <a:pPr lvl="0"/>
            <a:r>
              <a:rPr lang="fr-FR" dirty="0"/>
              <a:t>Utilisez cet espace réservé pour ajouter du texte ou un autre contenu</a:t>
            </a:r>
          </a:p>
          <a:p>
            <a:pPr lvl="1"/>
            <a:r>
              <a:rPr lang="fr-FR" dirty="0"/>
              <a:t>Niveau 2</a:t>
            </a:r>
          </a:p>
          <a:p>
            <a:pPr lvl="2"/>
            <a:r>
              <a:rPr lang="fr-FR" dirty="0"/>
              <a:t>Niveau 3</a:t>
            </a:r>
          </a:p>
          <a:p>
            <a:pPr lvl="3"/>
            <a:r>
              <a:rPr lang="fr-FR" dirty="0"/>
              <a:t>Niveau 4</a:t>
            </a:r>
          </a:p>
          <a:p>
            <a:pPr lvl="4"/>
            <a:r>
              <a:rPr lang="fr-FR" dirty="0"/>
              <a:t>Niveau 5</a:t>
            </a:r>
          </a:p>
          <a:p>
            <a:pPr lvl="5"/>
            <a:r>
              <a:rPr lang="fr-FR" dirty="0"/>
              <a:t>6</a:t>
            </a:r>
          </a:p>
          <a:p>
            <a:pPr lvl="6"/>
            <a:r>
              <a:rPr lang="fr-FR" dirty="0"/>
              <a:t>7</a:t>
            </a:r>
          </a:p>
          <a:p>
            <a:pPr lvl="7"/>
            <a:r>
              <a:rPr lang="fr-FR" dirty="0"/>
              <a:t>8</a:t>
            </a:r>
          </a:p>
          <a:p>
            <a:pPr lvl="8"/>
            <a:r>
              <a:rPr lang="fr-FR" dirty="0"/>
              <a:t>9</a:t>
            </a:r>
          </a:p>
        </p:txBody>
      </p:sp>
      <p:sp>
        <p:nvSpPr>
          <p:cNvPr id="60" name="Rectangle 59"/>
          <p:cNvSpPr/>
          <p:nvPr userDrawn="1"/>
        </p:nvSpPr>
        <p:spPr>
          <a:xfrm>
            <a:off x="1170430" y="14798040"/>
            <a:ext cx="13044367"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fr-FR" dirty="0"/>
          </a:p>
        </p:txBody>
      </p:sp>
      <p:sp>
        <p:nvSpPr>
          <p:cNvPr id="11" name="Espace réservé du texte 6"/>
          <p:cNvSpPr>
            <a:spLocks noGrp="1"/>
          </p:cNvSpPr>
          <p:nvPr userDrawn="1">
            <p:ph type="body" sz="quarter" idx="17" hasCustomPrompt="1"/>
          </p:nvPr>
        </p:nvSpPr>
        <p:spPr>
          <a:xfrm>
            <a:off x="1170431" y="14480113"/>
            <a:ext cx="13048488" cy="1260902"/>
          </a:xfrm>
          <a:prstGeom prst="rect">
            <a:avLst/>
          </a:prstGeom>
          <a:noFill/>
        </p:spPr>
        <p:txBody>
          <a:bodyPr lIns="365760" anchor="b">
            <a:noAutofit/>
          </a:bodyPr>
          <a:lstStyle>
            <a:lvl1pPr marL="0" indent="0" latinLnBrk="0">
              <a:spcBef>
                <a:spcPts val="0"/>
              </a:spcBef>
              <a:buNone/>
              <a:defRPr lang="fr-FR" sz="6000" cap="none" baseline="0">
                <a:solidFill>
                  <a:schemeClr val="bg1"/>
                </a:solidFill>
                <a:latin typeface="+mj-lt"/>
              </a:defRPr>
            </a:lvl1pPr>
            <a:lvl2pPr marL="0" indent="0" latinLnBrk="0">
              <a:spcBef>
                <a:spcPts val="0"/>
              </a:spcBef>
              <a:buNone/>
              <a:defRPr lang="fr-FR" sz="6000" cap="all" baseline="0">
                <a:solidFill>
                  <a:schemeClr val="bg1"/>
                </a:solidFill>
                <a:latin typeface="+mj-lt"/>
              </a:defRPr>
            </a:lvl2pPr>
            <a:lvl3pPr marL="0" indent="0" latinLnBrk="0">
              <a:spcBef>
                <a:spcPts val="0"/>
              </a:spcBef>
              <a:buNone/>
              <a:defRPr lang="fr-FR" sz="6000" cap="all" baseline="0">
                <a:solidFill>
                  <a:schemeClr val="bg1"/>
                </a:solidFill>
                <a:latin typeface="+mj-lt"/>
              </a:defRPr>
            </a:lvl3pPr>
            <a:lvl4pPr marL="0" indent="0" latinLnBrk="0">
              <a:spcBef>
                <a:spcPts val="0"/>
              </a:spcBef>
              <a:buNone/>
              <a:defRPr lang="fr-FR" sz="6000" cap="all" baseline="0">
                <a:solidFill>
                  <a:schemeClr val="bg1"/>
                </a:solidFill>
                <a:latin typeface="+mj-lt"/>
              </a:defRPr>
            </a:lvl4pPr>
            <a:lvl5pPr marL="0" indent="0" latinLnBrk="0">
              <a:spcBef>
                <a:spcPts val="0"/>
              </a:spcBef>
              <a:buNone/>
              <a:defRPr lang="fr-FR" sz="6000" cap="all" baseline="0">
                <a:solidFill>
                  <a:schemeClr val="bg1"/>
                </a:solidFill>
                <a:latin typeface="+mj-lt"/>
              </a:defRPr>
            </a:lvl5pPr>
            <a:lvl6pPr marL="0" indent="0" latinLnBrk="0">
              <a:spcBef>
                <a:spcPts val="0"/>
              </a:spcBef>
              <a:buNone/>
              <a:defRPr lang="fr-FR" sz="6000" cap="all" baseline="0">
                <a:solidFill>
                  <a:schemeClr val="bg1"/>
                </a:solidFill>
                <a:latin typeface="+mj-lt"/>
              </a:defRPr>
            </a:lvl6pPr>
            <a:lvl7pPr marL="0" indent="0" latinLnBrk="0">
              <a:spcBef>
                <a:spcPts val="0"/>
              </a:spcBef>
              <a:buNone/>
              <a:defRPr lang="fr-FR" sz="6000" cap="all" baseline="0">
                <a:solidFill>
                  <a:schemeClr val="bg1"/>
                </a:solidFill>
                <a:latin typeface="+mj-lt"/>
              </a:defRPr>
            </a:lvl7pPr>
            <a:lvl8pPr marL="0" indent="0" latinLnBrk="0">
              <a:spcBef>
                <a:spcPts val="0"/>
              </a:spcBef>
              <a:buNone/>
              <a:defRPr lang="fr-FR" sz="6000" cap="all" baseline="0">
                <a:solidFill>
                  <a:schemeClr val="bg1"/>
                </a:solidFill>
                <a:latin typeface="+mj-lt"/>
              </a:defRPr>
            </a:lvl8pPr>
            <a:lvl9pPr marL="0" indent="0" latinLnBrk="0">
              <a:spcBef>
                <a:spcPts val="0"/>
              </a:spcBef>
              <a:buNone/>
              <a:defRPr lang="fr-FR" sz="6000" cap="all" baseline="0">
                <a:solidFill>
                  <a:schemeClr val="bg1"/>
                </a:solidFill>
                <a:latin typeface="+mj-lt"/>
              </a:defRPr>
            </a:lvl9pPr>
          </a:lstStyle>
          <a:p>
            <a:pPr lvl="0"/>
            <a:r>
              <a:rPr lang="fr-FR" dirty="0"/>
              <a:t>Titre</a:t>
            </a:r>
          </a:p>
        </p:txBody>
      </p:sp>
      <p:sp>
        <p:nvSpPr>
          <p:cNvPr id="20" name="Espace réservé du contenu 17"/>
          <p:cNvSpPr>
            <a:spLocks noGrp="1"/>
          </p:cNvSpPr>
          <p:nvPr userDrawn="1">
            <p:ph sz="quarter" idx="25" hasCustomPrompt="1"/>
          </p:nvPr>
        </p:nvSpPr>
        <p:spPr>
          <a:xfrm>
            <a:off x="1174552" y="15712439"/>
            <a:ext cx="13048488" cy="7440169"/>
          </a:xfrm>
        </p:spPr>
        <p:txBody>
          <a:bodyPr lIns="365760" tIns="182880"/>
          <a:lstStyle>
            <a:lvl1pPr latinLnBrk="0">
              <a:buClr>
                <a:schemeClr val="accent1"/>
              </a:buClr>
              <a:defRPr lang="fr-FR" baseline="0"/>
            </a:lvl1pPr>
            <a:lvl2pPr latinLnBrk="0">
              <a:buClr>
                <a:schemeClr val="accent1"/>
              </a:buClr>
              <a:defRPr lang="fr-FR"/>
            </a:lvl2pPr>
            <a:lvl3pPr latinLnBrk="0">
              <a:buClr>
                <a:schemeClr val="accent1"/>
              </a:buClr>
              <a:defRPr lang="fr-FR"/>
            </a:lvl3pPr>
            <a:lvl4pPr latinLnBrk="0">
              <a:buClr>
                <a:schemeClr val="accent1"/>
              </a:buClr>
              <a:defRPr lang="fr-FR"/>
            </a:lvl4pPr>
            <a:lvl5pPr latinLnBrk="0">
              <a:buClr>
                <a:schemeClr val="accent1"/>
              </a:buClr>
              <a:defRPr lang="fr-FR"/>
            </a:lvl5pPr>
            <a:lvl6pPr latinLnBrk="0">
              <a:buClr>
                <a:schemeClr val="accent1"/>
              </a:buClr>
              <a:defRPr lang="fr-FR"/>
            </a:lvl6pPr>
            <a:lvl7pPr latinLnBrk="0">
              <a:buClr>
                <a:schemeClr val="accent1"/>
              </a:buClr>
              <a:defRPr lang="fr-FR"/>
            </a:lvl7pPr>
            <a:lvl8pPr latinLnBrk="0">
              <a:buClr>
                <a:schemeClr val="accent1"/>
              </a:buClr>
              <a:defRPr lang="fr-FR"/>
            </a:lvl8pPr>
            <a:lvl9pPr latinLnBrk="0">
              <a:buClr>
                <a:schemeClr val="accent1"/>
              </a:buClr>
              <a:defRPr lang="fr-FR"/>
            </a:lvl9pPr>
          </a:lstStyle>
          <a:p>
            <a:pPr lvl="0"/>
            <a:r>
              <a:rPr lang="fr-FR" dirty="0"/>
              <a:t>Utilisez cet espace réservé pour ajouter du texte ou un autre contenu</a:t>
            </a:r>
          </a:p>
          <a:p>
            <a:pPr lvl="1"/>
            <a:r>
              <a:rPr lang="fr-FR" dirty="0"/>
              <a:t>Niveau 2</a:t>
            </a:r>
          </a:p>
          <a:p>
            <a:pPr lvl="2"/>
            <a:r>
              <a:rPr lang="fr-FR" dirty="0"/>
              <a:t>Niveau 3</a:t>
            </a:r>
          </a:p>
          <a:p>
            <a:pPr lvl="3"/>
            <a:r>
              <a:rPr lang="fr-FR" dirty="0"/>
              <a:t>Niveau 4</a:t>
            </a:r>
          </a:p>
          <a:p>
            <a:pPr lvl="4"/>
            <a:r>
              <a:rPr lang="fr-FR" dirty="0"/>
              <a:t>Niveau 5</a:t>
            </a:r>
          </a:p>
          <a:p>
            <a:pPr lvl="5"/>
            <a:r>
              <a:rPr lang="fr-FR" dirty="0"/>
              <a:t>6</a:t>
            </a:r>
          </a:p>
          <a:p>
            <a:pPr lvl="6"/>
            <a:r>
              <a:rPr lang="fr-FR" dirty="0"/>
              <a:t>7</a:t>
            </a:r>
          </a:p>
          <a:p>
            <a:pPr lvl="7"/>
            <a:r>
              <a:rPr lang="fr-FR" dirty="0"/>
              <a:t>8</a:t>
            </a:r>
          </a:p>
          <a:p>
            <a:pPr lvl="8"/>
            <a:r>
              <a:rPr lang="fr-FR" dirty="0"/>
              <a:t>9</a:t>
            </a:r>
          </a:p>
        </p:txBody>
      </p:sp>
      <p:sp>
        <p:nvSpPr>
          <p:cNvPr id="61" name="Rectangle 60"/>
          <p:cNvSpPr/>
          <p:nvPr userDrawn="1"/>
        </p:nvSpPr>
        <p:spPr>
          <a:xfrm>
            <a:off x="1170431" y="23301960"/>
            <a:ext cx="13048488"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space réservé du texte 6"/>
          <p:cNvSpPr>
            <a:spLocks noGrp="1"/>
          </p:cNvSpPr>
          <p:nvPr userDrawn="1">
            <p:ph type="body" sz="quarter" idx="19" hasCustomPrompt="1"/>
          </p:nvPr>
        </p:nvSpPr>
        <p:spPr>
          <a:xfrm>
            <a:off x="1170431" y="22991236"/>
            <a:ext cx="13048488" cy="1253699"/>
          </a:xfrm>
          <a:prstGeom prst="rect">
            <a:avLst/>
          </a:prstGeom>
          <a:noFill/>
        </p:spPr>
        <p:txBody>
          <a:bodyPr lIns="365760" anchor="b">
            <a:noAutofit/>
          </a:bodyPr>
          <a:lstStyle>
            <a:lvl1pPr marL="0" indent="0" latinLnBrk="0">
              <a:spcBef>
                <a:spcPts val="0"/>
              </a:spcBef>
              <a:buNone/>
              <a:defRPr lang="fr-FR" sz="6000" cap="none" baseline="0">
                <a:solidFill>
                  <a:schemeClr val="bg1"/>
                </a:solidFill>
                <a:latin typeface="+mj-lt"/>
              </a:defRPr>
            </a:lvl1pPr>
            <a:lvl2pPr marL="0" indent="0" latinLnBrk="0">
              <a:spcBef>
                <a:spcPts val="0"/>
              </a:spcBef>
              <a:buNone/>
              <a:defRPr lang="fr-FR" sz="6000" cap="all" baseline="0">
                <a:solidFill>
                  <a:schemeClr val="bg1"/>
                </a:solidFill>
                <a:latin typeface="+mj-lt"/>
              </a:defRPr>
            </a:lvl2pPr>
            <a:lvl3pPr marL="0" indent="0" latinLnBrk="0">
              <a:spcBef>
                <a:spcPts val="0"/>
              </a:spcBef>
              <a:buNone/>
              <a:defRPr lang="fr-FR" sz="6000" cap="all" baseline="0">
                <a:solidFill>
                  <a:schemeClr val="bg1"/>
                </a:solidFill>
                <a:latin typeface="+mj-lt"/>
              </a:defRPr>
            </a:lvl3pPr>
            <a:lvl4pPr marL="0" indent="0" latinLnBrk="0">
              <a:spcBef>
                <a:spcPts val="0"/>
              </a:spcBef>
              <a:buNone/>
              <a:defRPr lang="fr-FR" sz="6000" cap="all" baseline="0">
                <a:solidFill>
                  <a:schemeClr val="bg1"/>
                </a:solidFill>
                <a:latin typeface="+mj-lt"/>
              </a:defRPr>
            </a:lvl4pPr>
            <a:lvl5pPr marL="0" indent="0" latinLnBrk="0">
              <a:spcBef>
                <a:spcPts val="0"/>
              </a:spcBef>
              <a:buNone/>
              <a:defRPr lang="fr-FR" sz="6000" cap="all" baseline="0">
                <a:solidFill>
                  <a:schemeClr val="bg1"/>
                </a:solidFill>
                <a:latin typeface="+mj-lt"/>
              </a:defRPr>
            </a:lvl5pPr>
            <a:lvl6pPr marL="0" indent="0" latinLnBrk="0">
              <a:spcBef>
                <a:spcPts val="0"/>
              </a:spcBef>
              <a:buNone/>
              <a:defRPr lang="fr-FR" sz="6000" cap="all" baseline="0">
                <a:solidFill>
                  <a:schemeClr val="bg1"/>
                </a:solidFill>
                <a:latin typeface="+mj-lt"/>
              </a:defRPr>
            </a:lvl6pPr>
            <a:lvl7pPr marL="0" indent="0" latinLnBrk="0">
              <a:spcBef>
                <a:spcPts val="0"/>
              </a:spcBef>
              <a:buNone/>
              <a:defRPr lang="fr-FR" sz="6000" cap="all" baseline="0">
                <a:solidFill>
                  <a:schemeClr val="bg1"/>
                </a:solidFill>
                <a:latin typeface="+mj-lt"/>
              </a:defRPr>
            </a:lvl7pPr>
            <a:lvl8pPr marL="0" indent="0" latinLnBrk="0">
              <a:spcBef>
                <a:spcPts val="0"/>
              </a:spcBef>
              <a:buNone/>
              <a:defRPr lang="fr-FR" sz="6000" cap="all" baseline="0">
                <a:solidFill>
                  <a:schemeClr val="bg1"/>
                </a:solidFill>
                <a:latin typeface="+mj-lt"/>
              </a:defRPr>
            </a:lvl8pPr>
            <a:lvl9pPr marL="0" indent="0" latinLnBrk="0">
              <a:spcBef>
                <a:spcPts val="0"/>
              </a:spcBef>
              <a:buNone/>
              <a:defRPr lang="fr-FR" sz="6000" cap="all" baseline="0">
                <a:solidFill>
                  <a:schemeClr val="bg1"/>
                </a:solidFill>
                <a:latin typeface="+mj-lt"/>
              </a:defRPr>
            </a:lvl9pPr>
          </a:lstStyle>
          <a:p>
            <a:pPr lvl="0"/>
            <a:r>
              <a:rPr lang="fr-FR" dirty="0"/>
              <a:t>Titre</a:t>
            </a:r>
          </a:p>
        </p:txBody>
      </p:sp>
      <p:sp>
        <p:nvSpPr>
          <p:cNvPr id="21" name="Espace réservé du contenu 17"/>
          <p:cNvSpPr>
            <a:spLocks noGrp="1"/>
          </p:cNvSpPr>
          <p:nvPr userDrawn="1">
            <p:ph sz="quarter" idx="26" hasCustomPrompt="1"/>
          </p:nvPr>
        </p:nvSpPr>
        <p:spPr>
          <a:xfrm>
            <a:off x="1174552" y="24216361"/>
            <a:ext cx="13048488" cy="7263385"/>
          </a:xfrm>
        </p:spPr>
        <p:txBody>
          <a:bodyPr lIns="365760" tIns="182880"/>
          <a:lstStyle>
            <a:lvl1pPr latinLnBrk="0">
              <a:buClr>
                <a:schemeClr val="accent1"/>
              </a:buClr>
              <a:defRPr lang="fr-FR" baseline="0"/>
            </a:lvl1pPr>
            <a:lvl2pPr latinLnBrk="0">
              <a:buClr>
                <a:schemeClr val="accent1"/>
              </a:buClr>
              <a:defRPr lang="fr-FR"/>
            </a:lvl2pPr>
            <a:lvl3pPr latinLnBrk="0">
              <a:buClr>
                <a:schemeClr val="accent1"/>
              </a:buClr>
              <a:defRPr lang="fr-FR"/>
            </a:lvl3pPr>
            <a:lvl4pPr latinLnBrk="0">
              <a:buClr>
                <a:schemeClr val="accent1"/>
              </a:buClr>
              <a:defRPr lang="fr-FR"/>
            </a:lvl4pPr>
            <a:lvl5pPr latinLnBrk="0">
              <a:buClr>
                <a:schemeClr val="accent1"/>
              </a:buClr>
              <a:defRPr lang="fr-FR"/>
            </a:lvl5pPr>
            <a:lvl6pPr latinLnBrk="0">
              <a:buClr>
                <a:schemeClr val="accent1"/>
              </a:buClr>
              <a:defRPr lang="fr-FR"/>
            </a:lvl6pPr>
            <a:lvl7pPr latinLnBrk="0">
              <a:buClr>
                <a:schemeClr val="accent1"/>
              </a:buClr>
              <a:defRPr lang="fr-FR"/>
            </a:lvl7pPr>
            <a:lvl8pPr latinLnBrk="0">
              <a:buClr>
                <a:schemeClr val="accent1"/>
              </a:buClr>
              <a:defRPr lang="fr-FR"/>
            </a:lvl8pPr>
            <a:lvl9pPr latinLnBrk="0">
              <a:buClr>
                <a:schemeClr val="accent1"/>
              </a:buClr>
              <a:defRPr lang="fr-FR"/>
            </a:lvl9pPr>
          </a:lstStyle>
          <a:p>
            <a:pPr lvl="0"/>
            <a:r>
              <a:rPr lang="fr-FR" dirty="0"/>
              <a:t>Utilisez cet espace réservé pour ajouter du texte ou un autre contenu</a:t>
            </a:r>
          </a:p>
          <a:p>
            <a:pPr lvl="1"/>
            <a:r>
              <a:rPr lang="fr-FR" dirty="0"/>
              <a:t>Niveau 2</a:t>
            </a:r>
          </a:p>
          <a:p>
            <a:pPr lvl="2"/>
            <a:r>
              <a:rPr lang="fr-FR" dirty="0"/>
              <a:t>Niveau 3</a:t>
            </a:r>
          </a:p>
          <a:p>
            <a:pPr lvl="3"/>
            <a:r>
              <a:rPr lang="fr-FR" dirty="0"/>
              <a:t>Niveau 4</a:t>
            </a:r>
          </a:p>
          <a:p>
            <a:pPr lvl="4"/>
            <a:r>
              <a:rPr lang="fr-FR" dirty="0"/>
              <a:t>Niveau 5</a:t>
            </a:r>
          </a:p>
          <a:p>
            <a:pPr lvl="5"/>
            <a:r>
              <a:rPr lang="fr-FR" dirty="0"/>
              <a:t>6</a:t>
            </a:r>
          </a:p>
          <a:p>
            <a:pPr lvl="6"/>
            <a:r>
              <a:rPr lang="fr-FR" dirty="0"/>
              <a:t>7</a:t>
            </a:r>
          </a:p>
          <a:p>
            <a:pPr lvl="7"/>
            <a:r>
              <a:rPr lang="fr-FR" dirty="0"/>
              <a:t>8</a:t>
            </a:r>
          </a:p>
          <a:p>
            <a:pPr lvl="8"/>
            <a:r>
              <a:rPr lang="fr-FR" dirty="0"/>
              <a:t>9</a:t>
            </a:r>
          </a:p>
        </p:txBody>
      </p:sp>
      <p:sp>
        <p:nvSpPr>
          <p:cNvPr id="62" name="Rectangle 61"/>
          <p:cNvSpPr/>
          <p:nvPr userDrawn="1"/>
        </p:nvSpPr>
        <p:spPr>
          <a:xfrm>
            <a:off x="15416784" y="6172200"/>
            <a:ext cx="13048488"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Espace réservé du texte 6"/>
          <p:cNvSpPr>
            <a:spLocks noGrp="1"/>
          </p:cNvSpPr>
          <p:nvPr userDrawn="1">
            <p:ph type="body" sz="quarter" idx="21" hasCustomPrompt="1"/>
          </p:nvPr>
        </p:nvSpPr>
        <p:spPr>
          <a:xfrm>
            <a:off x="15416784" y="5854273"/>
            <a:ext cx="13048488" cy="1260902"/>
          </a:xfrm>
          <a:prstGeom prst="rect">
            <a:avLst/>
          </a:prstGeom>
          <a:noFill/>
        </p:spPr>
        <p:txBody>
          <a:bodyPr lIns="365760" anchor="b">
            <a:noAutofit/>
          </a:bodyPr>
          <a:lstStyle>
            <a:lvl1pPr marL="0" indent="0" latinLnBrk="0">
              <a:spcBef>
                <a:spcPts val="0"/>
              </a:spcBef>
              <a:buNone/>
              <a:defRPr lang="fr-FR" sz="6000" cap="none" baseline="0">
                <a:solidFill>
                  <a:schemeClr val="bg1"/>
                </a:solidFill>
                <a:latin typeface="+mj-lt"/>
              </a:defRPr>
            </a:lvl1pPr>
            <a:lvl2pPr marL="0" indent="0" latinLnBrk="0">
              <a:spcBef>
                <a:spcPts val="0"/>
              </a:spcBef>
              <a:buNone/>
              <a:defRPr lang="fr-FR" sz="6000" cap="all" baseline="0">
                <a:solidFill>
                  <a:schemeClr val="bg1"/>
                </a:solidFill>
                <a:latin typeface="+mj-lt"/>
              </a:defRPr>
            </a:lvl2pPr>
            <a:lvl3pPr marL="0" indent="0" latinLnBrk="0">
              <a:spcBef>
                <a:spcPts val="0"/>
              </a:spcBef>
              <a:buNone/>
              <a:defRPr lang="fr-FR" sz="6000" cap="all" baseline="0">
                <a:solidFill>
                  <a:schemeClr val="bg1"/>
                </a:solidFill>
                <a:latin typeface="+mj-lt"/>
              </a:defRPr>
            </a:lvl3pPr>
            <a:lvl4pPr marL="0" indent="0" latinLnBrk="0">
              <a:spcBef>
                <a:spcPts val="0"/>
              </a:spcBef>
              <a:buNone/>
              <a:defRPr lang="fr-FR" sz="6000" cap="all" baseline="0">
                <a:solidFill>
                  <a:schemeClr val="bg1"/>
                </a:solidFill>
                <a:latin typeface="+mj-lt"/>
              </a:defRPr>
            </a:lvl4pPr>
            <a:lvl5pPr marL="0" indent="0" latinLnBrk="0">
              <a:spcBef>
                <a:spcPts val="0"/>
              </a:spcBef>
              <a:buNone/>
              <a:defRPr lang="fr-FR" sz="6000" cap="all" baseline="0">
                <a:solidFill>
                  <a:schemeClr val="bg1"/>
                </a:solidFill>
                <a:latin typeface="+mj-lt"/>
              </a:defRPr>
            </a:lvl5pPr>
            <a:lvl6pPr marL="0" indent="0" latinLnBrk="0">
              <a:spcBef>
                <a:spcPts val="0"/>
              </a:spcBef>
              <a:buNone/>
              <a:defRPr lang="fr-FR" sz="6000" cap="all" baseline="0">
                <a:solidFill>
                  <a:schemeClr val="bg1"/>
                </a:solidFill>
                <a:latin typeface="+mj-lt"/>
              </a:defRPr>
            </a:lvl6pPr>
            <a:lvl7pPr marL="0" indent="0" latinLnBrk="0">
              <a:spcBef>
                <a:spcPts val="0"/>
              </a:spcBef>
              <a:buNone/>
              <a:defRPr lang="fr-FR" sz="6000" cap="all" baseline="0">
                <a:solidFill>
                  <a:schemeClr val="bg1"/>
                </a:solidFill>
                <a:latin typeface="+mj-lt"/>
              </a:defRPr>
            </a:lvl7pPr>
            <a:lvl8pPr marL="0" indent="0" latinLnBrk="0">
              <a:spcBef>
                <a:spcPts val="0"/>
              </a:spcBef>
              <a:buNone/>
              <a:defRPr lang="fr-FR" sz="6000" cap="all" baseline="0">
                <a:solidFill>
                  <a:schemeClr val="bg1"/>
                </a:solidFill>
                <a:latin typeface="+mj-lt"/>
              </a:defRPr>
            </a:lvl8pPr>
            <a:lvl9pPr marL="0" indent="0" latinLnBrk="0">
              <a:spcBef>
                <a:spcPts val="0"/>
              </a:spcBef>
              <a:buNone/>
              <a:defRPr lang="fr-FR" sz="6000" cap="all" baseline="0">
                <a:solidFill>
                  <a:schemeClr val="bg1"/>
                </a:solidFill>
                <a:latin typeface="+mj-lt"/>
              </a:defRPr>
            </a:lvl9pPr>
          </a:lstStyle>
          <a:p>
            <a:pPr lvl="0"/>
            <a:r>
              <a:rPr lang="fr-FR" dirty="0"/>
              <a:t>Titre</a:t>
            </a:r>
          </a:p>
        </p:txBody>
      </p:sp>
      <p:sp>
        <p:nvSpPr>
          <p:cNvPr id="22" name="Espace réservé du contenu 17"/>
          <p:cNvSpPr>
            <a:spLocks noGrp="1"/>
          </p:cNvSpPr>
          <p:nvPr userDrawn="1">
            <p:ph sz="quarter" idx="27" hasCustomPrompt="1"/>
          </p:nvPr>
        </p:nvSpPr>
        <p:spPr>
          <a:xfrm>
            <a:off x="15416784" y="7086600"/>
            <a:ext cx="13048488" cy="4926126"/>
          </a:xfrm>
        </p:spPr>
        <p:txBody>
          <a:bodyPr lIns="365760" tIns="182880"/>
          <a:lstStyle>
            <a:lvl1pPr latinLnBrk="0">
              <a:buClr>
                <a:schemeClr val="accent1"/>
              </a:buClr>
              <a:defRPr lang="fr-FR" baseline="0"/>
            </a:lvl1pPr>
            <a:lvl2pPr latinLnBrk="0">
              <a:buClr>
                <a:schemeClr val="accent1"/>
              </a:buClr>
              <a:defRPr lang="fr-FR"/>
            </a:lvl2pPr>
            <a:lvl3pPr latinLnBrk="0">
              <a:buClr>
                <a:schemeClr val="accent1"/>
              </a:buClr>
              <a:defRPr lang="fr-FR"/>
            </a:lvl3pPr>
            <a:lvl4pPr latinLnBrk="0">
              <a:buClr>
                <a:schemeClr val="accent1"/>
              </a:buClr>
              <a:defRPr lang="fr-FR"/>
            </a:lvl4pPr>
            <a:lvl5pPr latinLnBrk="0">
              <a:buClr>
                <a:schemeClr val="accent1"/>
              </a:buClr>
              <a:defRPr lang="fr-FR"/>
            </a:lvl5pPr>
            <a:lvl6pPr latinLnBrk="0">
              <a:buClr>
                <a:schemeClr val="accent1"/>
              </a:buClr>
              <a:defRPr lang="fr-FR"/>
            </a:lvl6pPr>
            <a:lvl7pPr latinLnBrk="0">
              <a:buClr>
                <a:schemeClr val="accent1"/>
              </a:buClr>
              <a:defRPr lang="fr-FR"/>
            </a:lvl7pPr>
            <a:lvl8pPr latinLnBrk="0">
              <a:buClr>
                <a:schemeClr val="accent1"/>
              </a:buClr>
              <a:defRPr lang="fr-FR"/>
            </a:lvl8pPr>
            <a:lvl9pPr latinLnBrk="0">
              <a:buClr>
                <a:schemeClr val="accent1"/>
              </a:buClr>
              <a:defRPr lang="fr-FR"/>
            </a:lvl9pPr>
          </a:lstStyle>
          <a:p>
            <a:pPr lvl="0"/>
            <a:r>
              <a:rPr lang="fr-FR" dirty="0"/>
              <a:t>Utilisez cet espace réservé pour ajouter du texte ou un autre contenu</a:t>
            </a:r>
          </a:p>
          <a:p>
            <a:pPr lvl="1"/>
            <a:r>
              <a:rPr lang="fr-FR" dirty="0"/>
              <a:t>Niveau 2</a:t>
            </a:r>
          </a:p>
          <a:p>
            <a:pPr lvl="2"/>
            <a:r>
              <a:rPr lang="fr-FR" dirty="0"/>
              <a:t>Niveau 3</a:t>
            </a:r>
          </a:p>
          <a:p>
            <a:pPr lvl="3"/>
            <a:r>
              <a:rPr lang="fr-FR" dirty="0"/>
              <a:t>Niveau 4</a:t>
            </a:r>
          </a:p>
          <a:p>
            <a:pPr lvl="4"/>
            <a:r>
              <a:rPr lang="fr-FR" dirty="0"/>
              <a:t>Niveau 5</a:t>
            </a:r>
          </a:p>
          <a:p>
            <a:pPr lvl="5"/>
            <a:r>
              <a:rPr lang="fr-FR" dirty="0"/>
              <a:t>6</a:t>
            </a:r>
          </a:p>
          <a:p>
            <a:pPr lvl="6"/>
            <a:r>
              <a:rPr lang="fr-FR" dirty="0"/>
              <a:t>7</a:t>
            </a:r>
          </a:p>
          <a:p>
            <a:pPr lvl="7"/>
            <a:r>
              <a:rPr lang="fr-FR" dirty="0"/>
              <a:t>8</a:t>
            </a:r>
          </a:p>
          <a:p>
            <a:pPr lvl="8"/>
            <a:r>
              <a:rPr lang="fr-FR" dirty="0"/>
              <a:t>9</a:t>
            </a:r>
          </a:p>
        </p:txBody>
      </p:sp>
      <p:sp>
        <p:nvSpPr>
          <p:cNvPr id="18" name="Espace réservé du contenu 17"/>
          <p:cNvSpPr>
            <a:spLocks noGrp="1"/>
          </p:cNvSpPr>
          <p:nvPr userDrawn="1">
            <p:ph sz="quarter" idx="23" hasCustomPrompt="1"/>
          </p:nvPr>
        </p:nvSpPr>
        <p:spPr>
          <a:xfrm>
            <a:off x="15416784" y="12456478"/>
            <a:ext cx="13048488" cy="6172200"/>
          </a:xfrm>
        </p:spPr>
        <p:txBody>
          <a:bodyPr lIns="365760" tIns="182880"/>
          <a:lstStyle>
            <a:lvl1pPr latinLnBrk="0">
              <a:buClr>
                <a:schemeClr val="accent1"/>
              </a:buClr>
              <a:defRPr lang="fr-FR" baseline="0"/>
            </a:lvl1pPr>
            <a:lvl2pPr latinLnBrk="0">
              <a:buClr>
                <a:schemeClr val="accent1"/>
              </a:buClr>
              <a:defRPr lang="fr-FR"/>
            </a:lvl2pPr>
            <a:lvl3pPr latinLnBrk="0">
              <a:buClr>
                <a:schemeClr val="accent1"/>
              </a:buClr>
              <a:defRPr lang="fr-FR"/>
            </a:lvl3pPr>
            <a:lvl4pPr latinLnBrk="0">
              <a:buClr>
                <a:schemeClr val="accent1"/>
              </a:buClr>
              <a:defRPr lang="fr-FR"/>
            </a:lvl4pPr>
            <a:lvl5pPr latinLnBrk="0">
              <a:buClr>
                <a:schemeClr val="accent1"/>
              </a:buClr>
              <a:defRPr lang="fr-FR"/>
            </a:lvl5pPr>
            <a:lvl6pPr latinLnBrk="0">
              <a:buClr>
                <a:schemeClr val="accent1"/>
              </a:buClr>
              <a:defRPr lang="fr-FR"/>
            </a:lvl6pPr>
            <a:lvl7pPr latinLnBrk="0">
              <a:buClr>
                <a:schemeClr val="accent1"/>
              </a:buClr>
              <a:defRPr lang="fr-FR"/>
            </a:lvl7pPr>
            <a:lvl8pPr latinLnBrk="0">
              <a:buClr>
                <a:schemeClr val="accent1"/>
              </a:buClr>
              <a:defRPr lang="fr-FR"/>
            </a:lvl8pPr>
            <a:lvl9pPr latinLnBrk="0">
              <a:buClr>
                <a:schemeClr val="accent1"/>
              </a:buClr>
              <a:defRPr lang="fr-FR"/>
            </a:lvl9pPr>
          </a:lstStyle>
          <a:p>
            <a:pPr lvl="0"/>
            <a:r>
              <a:rPr lang="fr-FR" dirty="0"/>
              <a:t>Utilisez cet espace réservé pour ajouter du texte ou un autre contenu</a:t>
            </a:r>
          </a:p>
          <a:p>
            <a:pPr lvl="1"/>
            <a:r>
              <a:rPr lang="fr-FR" dirty="0"/>
              <a:t>Niveau 2</a:t>
            </a:r>
          </a:p>
          <a:p>
            <a:pPr lvl="2"/>
            <a:r>
              <a:rPr lang="fr-FR" dirty="0"/>
              <a:t>Niveau 3</a:t>
            </a:r>
          </a:p>
          <a:p>
            <a:pPr lvl="3"/>
            <a:r>
              <a:rPr lang="fr-FR" dirty="0"/>
              <a:t>Niveau 4</a:t>
            </a:r>
          </a:p>
          <a:p>
            <a:pPr lvl="4"/>
            <a:r>
              <a:rPr lang="fr-FR" dirty="0"/>
              <a:t>Niveau 5</a:t>
            </a:r>
          </a:p>
          <a:p>
            <a:pPr lvl="5"/>
            <a:r>
              <a:rPr lang="fr-FR" dirty="0"/>
              <a:t>6</a:t>
            </a:r>
          </a:p>
          <a:p>
            <a:pPr lvl="6"/>
            <a:r>
              <a:rPr lang="fr-FR" dirty="0"/>
              <a:t>7</a:t>
            </a:r>
          </a:p>
          <a:p>
            <a:pPr lvl="7"/>
            <a:r>
              <a:rPr lang="fr-FR" dirty="0"/>
              <a:t>8</a:t>
            </a:r>
          </a:p>
          <a:p>
            <a:pPr lvl="8"/>
            <a:r>
              <a:rPr lang="fr-FR" dirty="0"/>
              <a:t>9</a:t>
            </a:r>
          </a:p>
        </p:txBody>
      </p:sp>
      <p:sp>
        <p:nvSpPr>
          <p:cNvPr id="57" name="Espace réservé du contenu 17"/>
          <p:cNvSpPr>
            <a:spLocks noGrp="1"/>
          </p:cNvSpPr>
          <p:nvPr>
            <p:ph sz="quarter" idx="37" hasCustomPrompt="1"/>
          </p:nvPr>
        </p:nvSpPr>
        <p:spPr>
          <a:xfrm>
            <a:off x="15416784" y="19072430"/>
            <a:ext cx="13048488" cy="3918814"/>
          </a:xfrm>
        </p:spPr>
        <p:txBody>
          <a:bodyPr lIns="365760" tIns="182880"/>
          <a:lstStyle>
            <a:lvl1pPr latinLnBrk="0">
              <a:buClr>
                <a:schemeClr val="accent1"/>
              </a:buClr>
              <a:defRPr lang="fr-FR" baseline="0"/>
            </a:lvl1pPr>
            <a:lvl2pPr latinLnBrk="0">
              <a:buClr>
                <a:schemeClr val="accent1"/>
              </a:buClr>
              <a:defRPr lang="fr-FR"/>
            </a:lvl2pPr>
            <a:lvl3pPr latinLnBrk="0">
              <a:buClr>
                <a:schemeClr val="accent1"/>
              </a:buClr>
              <a:defRPr lang="fr-FR"/>
            </a:lvl3pPr>
            <a:lvl4pPr latinLnBrk="0">
              <a:buClr>
                <a:schemeClr val="accent1"/>
              </a:buClr>
              <a:defRPr lang="fr-FR"/>
            </a:lvl4pPr>
            <a:lvl5pPr latinLnBrk="0">
              <a:buClr>
                <a:schemeClr val="accent1"/>
              </a:buClr>
              <a:defRPr lang="fr-FR"/>
            </a:lvl5pPr>
            <a:lvl6pPr latinLnBrk="0">
              <a:buClr>
                <a:schemeClr val="accent1"/>
              </a:buClr>
              <a:defRPr lang="fr-FR"/>
            </a:lvl6pPr>
            <a:lvl7pPr latinLnBrk="0">
              <a:buClr>
                <a:schemeClr val="accent1"/>
              </a:buClr>
              <a:defRPr lang="fr-FR"/>
            </a:lvl7pPr>
            <a:lvl8pPr latinLnBrk="0">
              <a:buClr>
                <a:schemeClr val="accent1"/>
              </a:buClr>
              <a:defRPr lang="fr-FR"/>
            </a:lvl8pPr>
            <a:lvl9pPr latinLnBrk="0">
              <a:buClr>
                <a:schemeClr val="accent1"/>
              </a:buClr>
              <a:defRPr lang="fr-FR"/>
            </a:lvl9pPr>
          </a:lstStyle>
          <a:p>
            <a:pPr lvl="0"/>
            <a:r>
              <a:rPr lang="fr-FR" dirty="0"/>
              <a:t>Utilisez cet espace réservé pour ajouter du texte ou un autre contenu</a:t>
            </a:r>
          </a:p>
          <a:p>
            <a:pPr lvl="1"/>
            <a:r>
              <a:rPr lang="fr-FR" dirty="0"/>
              <a:t>Niveau 2</a:t>
            </a:r>
          </a:p>
          <a:p>
            <a:pPr lvl="2"/>
            <a:r>
              <a:rPr lang="fr-FR" dirty="0"/>
              <a:t>Niveau 3</a:t>
            </a:r>
          </a:p>
          <a:p>
            <a:pPr lvl="3"/>
            <a:r>
              <a:rPr lang="fr-FR" dirty="0"/>
              <a:t>Niveau 4</a:t>
            </a:r>
          </a:p>
          <a:p>
            <a:pPr lvl="4"/>
            <a:r>
              <a:rPr lang="fr-FR" dirty="0"/>
              <a:t>Niveau 5</a:t>
            </a:r>
          </a:p>
        </p:txBody>
      </p:sp>
      <p:sp>
        <p:nvSpPr>
          <p:cNvPr id="63" name="Rectangle 62"/>
          <p:cNvSpPr/>
          <p:nvPr userDrawn="1"/>
        </p:nvSpPr>
        <p:spPr>
          <a:xfrm>
            <a:off x="15416784" y="23298912"/>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Espace réservé du texte 6"/>
          <p:cNvSpPr>
            <a:spLocks noGrp="1"/>
          </p:cNvSpPr>
          <p:nvPr userDrawn="1">
            <p:ph type="body" sz="quarter" idx="29" hasCustomPrompt="1"/>
          </p:nvPr>
        </p:nvSpPr>
        <p:spPr>
          <a:xfrm>
            <a:off x="15416784" y="22991236"/>
            <a:ext cx="13048488" cy="1253699"/>
          </a:xfrm>
          <a:prstGeom prst="rect">
            <a:avLst/>
          </a:prstGeom>
          <a:noFill/>
        </p:spPr>
        <p:txBody>
          <a:bodyPr lIns="365760" anchor="b">
            <a:noAutofit/>
          </a:bodyPr>
          <a:lstStyle>
            <a:lvl1pPr marL="0" indent="0" latinLnBrk="0">
              <a:spcBef>
                <a:spcPts val="0"/>
              </a:spcBef>
              <a:buNone/>
              <a:defRPr lang="fr-FR" sz="6000" cap="none" baseline="0">
                <a:solidFill>
                  <a:schemeClr val="bg1"/>
                </a:solidFill>
                <a:latin typeface="+mj-lt"/>
              </a:defRPr>
            </a:lvl1pPr>
            <a:lvl2pPr marL="0" indent="0" latinLnBrk="0">
              <a:spcBef>
                <a:spcPts val="0"/>
              </a:spcBef>
              <a:buNone/>
              <a:defRPr lang="fr-FR" sz="6000" cap="all" baseline="0">
                <a:solidFill>
                  <a:schemeClr val="bg1"/>
                </a:solidFill>
                <a:latin typeface="+mj-lt"/>
              </a:defRPr>
            </a:lvl2pPr>
            <a:lvl3pPr marL="0" indent="0" latinLnBrk="0">
              <a:spcBef>
                <a:spcPts val="0"/>
              </a:spcBef>
              <a:buNone/>
              <a:defRPr lang="fr-FR" sz="6000" cap="all" baseline="0">
                <a:solidFill>
                  <a:schemeClr val="bg1"/>
                </a:solidFill>
                <a:latin typeface="+mj-lt"/>
              </a:defRPr>
            </a:lvl3pPr>
            <a:lvl4pPr marL="0" indent="0" latinLnBrk="0">
              <a:spcBef>
                <a:spcPts val="0"/>
              </a:spcBef>
              <a:buNone/>
              <a:defRPr lang="fr-FR" sz="6000" cap="all" baseline="0">
                <a:solidFill>
                  <a:schemeClr val="bg1"/>
                </a:solidFill>
                <a:latin typeface="+mj-lt"/>
              </a:defRPr>
            </a:lvl4pPr>
            <a:lvl5pPr marL="0" indent="0" latinLnBrk="0">
              <a:spcBef>
                <a:spcPts val="0"/>
              </a:spcBef>
              <a:buNone/>
              <a:defRPr lang="fr-FR" sz="6000" cap="all" baseline="0">
                <a:solidFill>
                  <a:schemeClr val="bg1"/>
                </a:solidFill>
                <a:latin typeface="+mj-lt"/>
              </a:defRPr>
            </a:lvl5pPr>
            <a:lvl6pPr marL="0" indent="0" latinLnBrk="0">
              <a:spcBef>
                <a:spcPts val="0"/>
              </a:spcBef>
              <a:buNone/>
              <a:defRPr lang="fr-FR" sz="6000" cap="all" baseline="0">
                <a:solidFill>
                  <a:schemeClr val="bg1"/>
                </a:solidFill>
                <a:latin typeface="+mj-lt"/>
              </a:defRPr>
            </a:lvl6pPr>
            <a:lvl7pPr marL="0" indent="0" latinLnBrk="0">
              <a:spcBef>
                <a:spcPts val="0"/>
              </a:spcBef>
              <a:buNone/>
              <a:defRPr lang="fr-FR" sz="6000" cap="all" baseline="0">
                <a:solidFill>
                  <a:schemeClr val="bg1"/>
                </a:solidFill>
                <a:latin typeface="+mj-lt"/>
              </a:defRPr>
            </a:lvl7pPr>
            <a:lvl8pPr marL="0" indent="0" latinLnBrk="0">
              <a:spcBef>
                <a:spcPts val="0"/>
              </a:spcBef>
              <a:buNone/>
              <a:defRPr lang="fr-FR" sz="6000" cap="all" baseline="0">
                <a:solidFill>
                  <a:schemeClr val="bg1"/>
                </a:solidFill>
                <a:latin typeface="+mj-lt"/>
              </a:defRPr>
            </a:lvl8pPr>
            <a:lvl9pPr marL="0" indent="0" latinLnBrk="0">
              <a:spcBef>
                <a:spcPts val="0"/>
              </a:spcBef>
              <a:buNone/>
              <a:defRPr lang="fr-FR" sz="6000" cap="all" baseline="0">
                <a:solidFill>
                  <a:schemeClr val="bg1"/>
                </a:solidFill>
                <a:latin typeface="+mj-lt"/>
              </a:defRPr>
            </a:lvl9pPr>
          </a:lstStyle>
          <a:p>
            <a:pPr lvl="0"/>
            <a:r>
              <a:rPr lang="fr-FR" dirty="0"/>
              <a:t>Titre</a:t>
            </a:r>
          </a:p>
        </p:txBody>
      </p:sp>
      <p:sp>
        <p:nvSpPr>
          <p:cNvPr id="64" name="Rectangle 63"/>
          <p:cNvSpPr/>
          <p:nvPr userDrawn="1"/>
        </p:nvSpPr>
        <p:spPr>
          <a:xfrm>
            <a:off x="29644848" y="6172200"/>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Espace réservé du contenu 17"/>
          <p:cNvSpPr>
            <a:spLocks noGrp="1"/>
          </p:cNvSpPr>
          <p:nvPr userDrawn="1">
            <p:ph sz="quarter" idx="30" hasCustomPrompt="1"/>
          </p:nvPr>
        </p:nvSpPr>
        <p:spPr>
          <a:xfrm>
            <a:off x="15416784" y="24216361"/>
            <a:ext cx="13048488" cy="7260336"/>
          </a:xfrm>
        </p:spPr>
        <p:txBody>
          <a:bodyPr lIns="365760" tIns="182880"/>
          <a:lstStyle>
            <a:lvl1pPr latinLnBrk="0">
              <a:buClr>
                <a:schemeClr val="accent1"/>
              </a:buClr>
              <a:defRPr lang="fr-FR" baseline="0"/>
            </a:lvl1pPr>
            <a:lvl2pPr latinLnBrk="0">
              <a:buClr>
                <a:schemeClr val="accent1"/>
              </a:buClr>
              <a:defRPr lang="fr-FR"/>
            </a:lvl2pPr>
            <a:lvl3pPr latinLnBrk="0">
              <a:buClr>
                <a:schemeClr val="accent1"/>
              </a:buClr>
              <a:defRPr lang="fr-FR"/>
            </a:lvl3pPr>
            <a:lvl4pPr latinLnBrk="0">
              <a:buClr>
                <a:schemeClr val="accent1"/>
              </a:buClr>
              <a:defRPr lang="fr-FR"/>
            </a:lvl4pPr>
            <a:lvl5pPr latinLnBrk="0">
              <a:buClr>
                <a:schemeClr val="accent1"/>
              </a:buClr>
              <a:defRPr lang="fr-FR"/>
            </a:lvl5pPr>
            <a:lvl6pPr latinLnBrk="0">
              <a:buClr>
                <a:schemeClr val="accent1"/>
              </a:buClr>
              <a:defRPr lang="fr-FR"/>
            </a:lvl6pPr>
            <a:lvl7pPr latinLnBrk="0">
              <a:buClr>
                <a:schemeClr val="accent1"/>
              </a:buClr>
              <a:defRPr lang="fr-FR"/>
            </a:lvl7pPr>
            <a:lvl8pPr latinLnBrk="0">
              <a:buClr>
                <a:schemeClr val="accent1"/>
              </a:buClr>
              <a:defRPr lang="fr-FR"/>
            </a:lvl8pPr>
            <a:lvl9pPr latinLnBrk="0">
              <a:buClr>
                <a:schemeClr val="accent1"/>
              </a:buClr>
              <a:defRPr lang="fr-FR"/>
            </a:lvl9pPr>
          </a:lstStyle>
          <a:p>
            <a:pPr lvl="0"/>
            <a:r>
              <a:rPr lang="fr-FR" dirty="0"/>
              <a:t>Utilisez cet espace réservé pour ajouter du texte ou un autre contenu</a:t>
            </a:r>
          </a:p>
          <a:p>
            <a:pPr lvl="1"/>
            <a:r>
              <a:rPr lang="fr-FR" dirty="0"/>
              <a:t>Niveau 2</a:t>
            </a:r>
          </a:p>
          <a:p>
            <a:pPr lvl="2"/>
            <a:r>
              <a:rPr lang="fr-FR" dirty="0"/>
              <a:t>Niveau 3</a:t>
            </a:r>
          </a:p>
          <a:p>
            <a:pPr lvl="3"/>
            <a:r>
              <a:rPr lang="fr-FR" dirty="0"/>
              <a:t>Niveau 4</a:t>
            </a:r>
          </a:p>
          <a:p>
            <a:pPr lvl="4"/>
            <a:r>
              <a:rPr lang="fr-FR" dirty="0"/>
              <a:t>Niveau 5</a:t>
            </a:r>
          </a:p>
          <a:p>
            <a:pPr lvl="5"/>
            <a:r>
              <a:rPr lang="fr-FR" dirty="0"/>
              <a:t>6</a:t>
            </a:r>
          </a:p>
          <a:p>
            <a:pPr lvl="6"/>
            <a:r>
              <a:rPr lang="fr-FR" dirty="0"/>
              <a:t>7</a:t>
            </a:r>
          </a:p>
          <a:p>
            <a:pPr lvl="7"/>
            <a:r>
              <a:rPr lang="fr-FR" dirty="0"/>
              <a:t>8</a:t>
            </a:r>
          </a:p>
          <a:p>
            <a:pPr lvl="8"/>
            <a:r>
              <a:rPr lang="fr-FR" dirty="0"/>
              <a:t>9</a:t>
            </a:r>
          </a:p>
        </p:txBody>
      </p:sp>
      <p:sp>
        <p:nvSpPr>
          <p:cNvPr id="26" name="Espace réservé du texte 6"/>
          <p:cNvSpPr>
            <a:spLocks noGrp="1"/>
          </p:cNvSpPr>
          <p:nvPr userDrawn="1">
            <p:ph type="body" sz="quarter" idx="31" hasCustomPrompt="1"/>
          </p:nvPr>
        </p:nvSpPr>
        <p:spPr>
          <a:xfrm>
            <a:off x="29644848" y="5854274"/>
            <a:ext cx="13048488" cy="1260902"/>
          </a:xfrm>
          <a:prstGeom prst="rect">
            <a:avLst/>
          </a:prstGeom>
          <a:noFill/>
        </p:spPr>
        <p:txBody>
          <a:bodyPr lIns="365760" anchor="b">
            <a:noAutofit/>
          </a:bodyPr>
          <a:lstStyle>
            <a:lvl1pPr marL="0" indent="0" latinLnBrk="0">
              <a:spcBef>
                <a:spcPts val="0"/>
              </a:spcBef>
              <a:buNone/>
              <a:defRPr lang="fr-FR" sz="6000" cap="none" baseline="0">
                <a:solidFill>
                  <a:schemeClr val="bg1"/>
                </a:solidFill>
                <a:latin typeface="+mj-lt"/>
              </a:defRPr>
            </a:lvl1pPr>
            <a:lvl2pPr marL="0" indent="0" latinLnBrk="0">
              <a:spcBef>
                <a:spcPts val="0"/>
              </a:spcBef>
              <a:buNone/>
              <a:defRPr lang="fr-FR" sz="6000" cap="all" baseline="0">
                <a:solidFill>
                  <a:schemeClr val="bg1"/>
                </a:solidFill>
                <a:latin typeface="+mj-lt"/>
              </a:defRPr>
            </a:lvl2pPr>
            <a:lvl3pPr marL="0" indent="0" latinLnBrk="0">
              <a:spcBef>
                <a:spcPts val="0"/>
              </a:spcBef>
              <a:buNone/>
              <a:defRPr lang="fr-FR" sz="6000" cap="all" baseline="0">
                <a:solidFill>
                  <a:schemeClr val="bg1"/>
                </a:solidFill>
                <a:latin typeface="+mj-lt"/>
              </a:defRPr>
            </a:lvl3pPr>
            <a:lvl4pPr marL="0" indent="0" latinLnBrk="0">
              <a:spcBef>
                <a:spcPts val="0"/>
              </a:spcBef>
              <a:buNone/>
              <a:defRPr lang="fr-FR" sz="6000" cap="all" baseline="0">
                <a:solidFill>
                  <a:schemeClr val="bg1"/>
                </a:solidFill>
                <a:latin typeface="+mj-lt"/>
              </a:defRPr>
            </a:lvl4pPr>
            <a:lvl5pPr marL="0" indent="0" latinLnBrk="0">
              <a:spcBef>
                <a:spcPts val="0"/>
              </a:spcBef>
              <a:buNone/>
              <a:defRPr lang="fr-FR" sz="6000" cap="all" baseline="0">
                <a:solidFill>
                  <a:schemeClr val="bg1"/>
                </a:solidFill>
                <a:latin typeface="+mj-lt"/>
              </a:defRPr>
            </a:lvl5pPr>
            <a:lvl6pPr marL="0" indent="0" latinLnBrk="0">
              <a:spcBef>
                <a:spcPts val="0"/>
              </a:spcBef>
              <a:buNone/>
              <a:defRPr lang="fr-FR" sz="6000" cap="all" baseline="0">
                <a:solidFill>
                  <a:schemeClr val="bg1"/>
                </a:solidFill>
                <a:latin typeface="+mj-lt"/>
              </a:defRPr>
            </a:lvl6pPr>
            <a:lvl7pPr marL="0" indent="0" latinLnBrk="0">
              <a:spcBef>
                <a:spcPts val="0"/>
              </a:spcBef>
              <a:buNone/>
              <a:defRPr lang="fr-FR" sz="6000" cap="all" baseline="0">
                <a:solidFill>
                  <a:schemeClr val="bg1"/>
                </a:solidFill>
                <a:latin typeface="+mj-lt"/>
              </a:defRPr>
            </a:lvl7pPr>
            <a:lvl8pPr marL="0" indent="0" latinLnBrk="0">
              <a:spcBef>
                <a:spcPts val="0"/>
              </a:spcBef>
              <a:buNone/>
              <a:defRPr lang="fr-FR" sz="6000" cap="all" baseline="0">
                <a:solidFill>
                  <a:schemeClr val="bg1"/>
                </a:solidFill>
                <a:latin typeface="+mj-lt"/>
              </a:defRPr>
            </a:lvl8pPr>
            <a:lvl9pPr marL="0" indent="0" latinLnBrk="0">
              <a:spcBef>
                <a:spcPts val="0"/>
              </a:spcBef>
              <a:buNone/>
              <a:defRPr lang="fr-FR" sz="6000" cap="all" baseline="0">
                <a:solidFill>
                  <a:schemeClr val="bg1"/>
                </a:solidFill>
                <a:latin typeface="+mj-lt"/>
              </a:defRPr>
            </a:lvl9pPr>
          </a:lstStyle>
          <a:p>
            <a:pPr lvl="0"/>
            <a:r>
              <a:rPr lang="fr-FR" dirty="0"/>
              <a:t>Titre</a:t>
            </a:r>
          </a:p>
        </p:txBody>
      </p:sp>
      <p:sp>
        <p:nvSpPr>
          <p:cNvPr id="27" name="Espace réservé du contenu 17"/>
          <p:cNvSpPr>
            <a:spLocks noGrp="1"/>
          </p:cNvSpPr>
          <p:nvPr userDrawn="1">
            <p:ph sz="quarter" idx="32" hasCustomPrompt="1"/>
          </p:nvPr>
        </p:nvSpPr>
        <p:spPr>
          <a:xfrm>
            <a:off x="29644848" y="7086600"/>
            <a:ext cx="13048488" cy="7315200"/>
          </a:xfrm>
        </p:spPr>
        <p:txBody>
          <a:bodyPr lIns="365760" tIns="182880"/>
          <a:lstStyle>
            <a:lvl1pPr latinLnBrk="0">
              <a:buClr>
                <a:schemeClr val="accent1"/>
              </a:buClr>
              <a:defRPr lang="fr-FR" baseline="0"/>
            </a:lvl1pPr>
            <a:lvl2pPr latinLnBrk="0">
              <a:buClr>
                <a:schemeClr val="accent1"/>
              </a:buClr>
              <a:defRPr lang="fr-FR"/>
            </a:lvl2pPr>
            <a:lvl3pPr latinLnBrk="0">
              <a:buClr>
                <a:schemeClr val="accent1"/>
              </a:buClr>
              <a:defRPr lang="fr-FR"/>
            </a:lvl3pPr>
            <a:lvl4pPr latinLnBrk="0">
              <a:buClr>
                <a:schemeClr val="accent1"/>
              </a:buClr>
              <a:defRPr lang="fr-FR"/>
            </a:lvl4pPr>
            <a:lvl5pPr latinLnBrk="0">
              <a:buClr>
                <a:schemeClr val="accent1"/>
              </a:buClr>
              <a:defRPr lang="fr-FR"/>
            </a:lvl5pPr>
            <a:lvl6pPr latinLnBrk="0">
              <a:buClr>
                <a:schemeClr val="accent1"/>
              </a:buClr>
              <a:defRPr lang="fr-FR"/>
            </a:lvl6pPr>
            <a:lvl7pPr latinLnBrk="0">
              <a:buClr>
                <a:schemeClr val="accent1"/>
              </a:buClr>
              <a:defRPr lang="fr-FR"/>
            </a:lvl7pPr>
            <a:lvl8pPr latinLnBrk="0">
              <a:buClr>
                <a:schemeClr val="accent1"/>
              </a:buClr>
              <a:defRPr lang="fr-FR"/>
            </a:lvl8pPr>
            <a:lvl9pPr latinLnBrk="0">
              <a:buClr>
                <a:schemeClr val="accent1"/>
              </a:buClr>
              <a:defRPr lang="fr-FR"/>
            </a:lvl9pPr>
          </a:lstStyle>
          <a:p>
            <a:pPr lvl="0"/>
            <a:r>
              <a:rPr lang="fr-FR" dirty="0"/>
              <a:t>Utilisez cet espace réservé pour ajouter du texte ou un autre contenu</a:t>
            </a:r>
          </a:p>
          <a:p>
            <a:pPr lvl="1"/>
            <a:r>
              <a:rPr lang="fr-FR" dirty="0"/>
              <a:t>Niveau 2</a:t>
            </a:r>
          </a:p>
          <a:p>
            <a:pPr lvl="2"/>
            <a:r>
              <a:rPr lang="fr-FR" dirty="0"/>
              <a:t>Niveau 3</a:t>
            </a:r>
          </a:p>
          <a:p>
            <a:pPr lvl="3"/>
            <a:r>
              <a:rPr lang="fr-FR" dirty="0"/>
              <a:t>Niveau 4</a:t>
            </a:r>
          </a:p>
          <a:p>
            <a:pPr lvl="4"/>
            <a:r>
              <a:rPr lang="fr-FR" dirty="0"/>
              <a:t>Niveau 5</a:t>
            </a:r>
          </a:p>
          <a:p>
            <a:pPr lvl="5"/>
            <a:r>
              <a:rPr lang="fr-FR" dirty="0"/>
              <a:t>6</a:t>
            </a:r>
          </a:p>
          <a:p>
            <a:pPr lvl="6"/>
            <a:r>
              <a:rPr lang="fr-FR" dirty="0"/>
              <a:t>7</a:t>
            </a:r>
          </a:p>
          <a:p>
            <a:pPr lvl="7"/>
            <a:r>
              <a:rPr lang="fr-FR" dirty="0"/>
              <a:t>8</a:t>
            </a:r>
          </a:p>
          <a:p>
            <a:pPr lvl="8"/>
            <a:r>
              <a:rPr lang="fr-FR" dirty="0"/>
              <a:t>9</a:t>
            </a:r>
          </a:p>
        </p:txBody>
      </p:sp>
      <p:sp>
        <p:nvSpPr>
          <p:cNvPr id="28" name="Espace réservé du contenu 17"/>
          <p:cNvSpPr>
            <a:spLocks noGrp="1"/>
          </p:cNvSpPr>
          <p:nvPr userDrawn="1">
            <p:ph sz="quarter" idx="33" hasCustomPrompt="1"/>
          </p:nvPr>
        </p:nvSpPr>
        <p:spPr>
          <a:xfrm>
            <a:off x="29644848" y="15251886"/>
            <a:ext cx="13048488" cy="7315200"/>
          </a:xfrm>
        </p:spPr>
        <p:txBody>
          <a:bodyPr lIns="365760" tIns="182880"/>
          <a:lstStyle>
            <a:lvl1pPr latinLnBrk="0">
              <a:buClr>
                <a:schemeClr val="accent1"/>
              </a:buClr>
              <a:defRPr lang="fr-FR" baseline="0"/>
            </a:lvl1pPr>
            <a:lvl2pPr latinLnBrk="0">
              <a:buClr>
                <a:schemeClr val="accent1"/>
              </a:buClr>
              <a:defRPr lang="fr-FR"/>
            </a:lvl2pPr>
            <a:lvl3pPr latinLnBrk="0">
              <a:buClr>
                <a:schemeClr val="accent1"/>
              </a:buClr>
              <a:defRPr lang="fr-FR"/>
            </a:lvl3pPr>
            <a:lvl4pPr latinLnBrk="0">
              <a:buClr>
                <a:schemeClr val="accent1"/>
              </a:buClr>
              <a:defRPr lang="fr-FR"/>
            </a:lvl4pPr>
            <a:lvl5pPr latinLnBrk="0">
              <a:buClr>
                <a:schemeClr val="accent1"/>
              </a:buClr>
              <a:defRPr lang="fr-FR"/>
            </a:lvl5pPr>
            <a:lvl6pPr latinLnBrk="0">
              <a:buClr>
                <a:schemeClr val="accent1"/>
              </a:buClr>
              <a:defRPr lang="fr-FR"/>
            </a:lvl6pPr>
            <a:lvl7pPr latinLnBrk="0">
              <a:buClr>
                <a:schemeClr val="accent1"/>
              </a:buClr>
              <a:defRPr lang="fr-FR"/>
            </a:lvl7pPr>
            <a:lvl8pPr latinLnBrk="0">
              <a:buClr>
                <a:schemeClr val="accent1"/>
              </a:buClr>
              <a:defRPr lang="fr-FR"/>
            </a:lvl8pPr>
            <a:lvl9pPr latinLnBrk="0">
              <a:buClr>
                <a:schemeClr val="accent1"/>
              </a:buClr>
              <a:defRPr lang="fr-FR"/>
            </a:lvl9pPr>
          </a:lstStyle>
          <a:p>
            <a:pPr lvl="0"/>
            <a:r>
              <a:rPr lang="fr-FR" dirty="0"/>
              <a:t>Utilisez cet espace réservé pour ajouter du texte ou un autre contenu</a:t>
            </a:r>
          </a:p>
          <a:p>
            <a:pPr lvl="1"/>
            <a:r>
              <a:rPr lang="fr-FR" dirty="0"/>
              <a:t>Niveau 2</a:t>
            </a:r>
          </a:p>
          <a:p>
            <a:pPr lvl="2"/>
            <a:r>
              <a:rPr lang="fr-FR" dirty="0"/>
              <a:t>Niveau 3</a:t>
            </a:r>
          </a:p>
          <a:p>
            <a:pPr lvl="3"/>
            <a:r>
              <a:rPr lang="fr-FR" dirty="0"/>
              <a:t>Niveau 4</a:t>
            </a:r>
          </a:p>
          <a:p>
            <a:pPr lvl="4"/>
            <a:r>
              <a:rPr lang="fr-FR" dirty="0"/>
              <a:t>Niveau 5</a:t>
            </a:r>
          </a:p>
          <a:p>
            <a:pPr lvl="5"/>
            <a:r>
              <a:rPr lang="fr-FR" dirty="0"/>
              <a:t>6</a:t>
            </a:r>
          </a:p>
          <a:p>
            <a:pPr lvl="6"/>
            <a:r>
              <a:rPr lang="fr-FR" dirty="0"/>
              <a:t>7</a:t>
            </a:r>
          </a:p>
          <a:p>
            <a:pPr lvl="7"/>
            <a:r>
              <a:rPr lang="fr-FR" dirty="0"/>
              <a:t>8</a:t>
            </a:r>
          </a:p>
          <a:p>
            <a:pPr lvl="8"/>
            <a:r>
              <a:rPr lang="fr-FR" dirty="0"/>
              <a:t>9</a:t>
            </a:r>
          </a:p>
        </p:txBody>
      </p:sp>
      <p:sp>
        <p:nvSpPr>
          <p:cNvPr id="65" name="Rectangle 64"/>
          <p:cNvSpPr/>
          <p:nvPr userDrawn="1"/>
        </p:nvSpPr>
        <p:spPr>
          <a:xfrm>
            <a:off x="29644848" y="23298912"/>
            <a:ext cx="13048488"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Espace réservé du texte 6"/>
          <p:cNvSpPr>
            <a:spLocks noGrp="1"/>
          </p:cNvSpPr>
          <p:nvPr userDrawn="1">
            <p:ph type="body" sz="quarter" idx="34" hasCustomPrompt="1"/>
          </p:nvPr>
        </p:nvSpPr>
        <p:spPr>
          <a:xfrm>
            <a:off x="29644848" y="22991236"/>
            <a:ext cx="13048488" cy="1253699"/>
          </a:xfrm>
          <a:prstGeom prst="rect">
            <a:avLst/>
          </a:prstGeom>
          <a:noFill/>
        </p:spPr>
        <p:txBody>
          <a:bodyPr lIns="365760" anchor="b">
            <a:noAutofit/>
          </a:bodyPr>
          <a:lstStyle>
            <a:lvl1pPr marL="0" indent="0" latinLnBrk="0">
              <a:spcBef>
                <a:spcPts val="0"/>
              </a:spcBef>
              <a:buNone/>
              <a:defRPr lang="fr-FR" sz="6000" cap="none" baseline="0">
                <a:solidFill>
                  <a:schemeClr val="bg1"/>
                </a:solidFill>
                <a:latin typeface="+mj-lt"/>
              </a:defRPr>
            </a:lvl1pPr>
            <a:lvl2pPr marL="0" indent="0" latinLnBrk="0">
              <a:spcBef>
                <a:spcPts val="0"/>
              </a:spcBef>
              <a:buNone/>
              <a:defRPr lang="fr-FR" sz="6000" cap="all" baseline="0">
                <a:solidFill>
                  <a:schemeClr val="bg1"/>
                </a:solidFill>
                <a:latin typeface="+mj-lt"/>
              </a:defRPr>
            </a:lvl2pPr>
            <a:lvl3pPr marL="0" indent="0" latinLnBrk="0">
              <a:spcBef>
                <a:spcPts val="0"/>
              </a:spcBef>
              <a:buNone/>
              <a:defRPr lang="fr-FR" sz="6000" cap="all" baseline="0">
                <a:solidFill>
                  <a:schemeClr val="bg1"/>
                </a:solidFill>
                <a:latin typeface="+mj-lt"/>
              </a:defRPr>
            </a:lvl3pPr>
            <a:lvl4pPr marL="0" indent="0" latinLnBrk="0">
              <a:spcBef>
                <a:spcPts val="0"/>
              </a:spcBef>
              <a:buNone/>
              <a:defRPr lang="fr-FR" sz="6000" cap="all" baseline="0">
                <a:solidFill>
                  <a:schemeClr val="bg1"/>
                </a:solidFill>
                <a:latin typeface="+mj-lt"/>
              </a:defRPr>
            </a:lvl4pPr>
            <a:lvl5pPr marL="0" indent="0" latinLnBrk="0">
              <a:spcBef>
                <a:spcPts val="0"/>
              </a:spcBef>
              <a:buNone/>
              <a:defRPr lang="fr-FR" sz="6000" cap="all" baseline="0">
                <a:solidFill>
                  <a:schemeClr val="bg1"/>
                </a:solidFill>
                <a:latin typeface="+mj-lt"/>
              </a:defRPr>
            </a:lvl5pPr>
            <a:lvl6pPr marL="0" indent="0" latinLnBrk="0">
              <a:spcBef>
                <a:spcPts val="0"/>
              </a:spcBef>
              <a:buNone/>
              <a:defRPr lang="fr-FR" sz="6000" cap="all" baseline="0">
                <a:solidFill>
                  <a:schemeClr val="bg1"/>
                </a:solidFill>
                <a:latin typeface="+mj-lt"/>
              </a:defRPr>
            </a:lvl6pPr>
            <a:lvl7pPr marL="0" indent="0" latinLnBrk="0">
              <a:spcBef>
                <a:spcPts val="0"/>
              </a:spcBef>
              <a:buNone/>
              <a:defRPr lang="fr-FR" sz="6000" cap="all" baseline="0">
                <a:solidFill>
                  <a:schemeClr val="bg1"/>
                </a:solidFill>
                <a:latin typeface="+mj-lt"/>
              </a:defRPr>
            </a:lvl7pPr>
            <a:lvl8pPr marL="0" indent="0" latinLnBrk="0">
              <a:spcBef>
                <a:spcPts val="0"/>
              </a:spcBef>
              <a:buNone/>
              <a:defRPr lang="fr-FR" sz="6000" cap="all" baseline="0">
                <a:solidFill>
                  <a:schemeClr val="bg1"/>
                </a:solidFill>
                <a:latin typeface="+mj-lt"/>
              </a:defRPr>
            </a:lvl8pPr>
            <a:lvl9pPr marL="0" indent="0" latinLnBrk="0">
              <a:spcBef>
                <a:spcPts val="0"/>
              </a:spcBef>
              <a:buNone/>
              <a:defRPr lang="fr-FR" sz="6000" cap="all" baseline="0">
                <a:solidFill>
                  <a:schemeClr val="bg1"/>
                </a:solidFill>
                <a:latin typeface="+mj-lt"/>
              </a:defRPr>
            </a:lvl9pPr>
          </a:lstStyle>
          <a:p>
            <a:pPr lvl="0"/>
            <a:r>
              <a:rPr lang="fr-FR" dirty="0"/>
              <a:t>Titre</a:t>
            </a:r>
          </a:p>
        </p:txBody>
      </p:sp>
      <p:sp>
        <p:nvSpPr>
          <p:cNvPr id="30" name="Espace réservé du contenu 17"/>
          <p:cNvSpPr>
            <a:spLocks noGrp="1"/>
          </p:cNvSpPr>
          <p:nvPr userDrawn="1">
            <p:ph sz="quarter" idx="35" hasCustomPrompt="1"/>
          </p:nvPr>
        </p:nvSpPr>
        <p:spPr>
          <a:xfrm>
            <a:off x="29644848" y="24216361"/>
            <a:ext cx="13048488" cy="7260336"/>
          </a:xfrm>
        </p:spPr>
        <p:txBody>
          <a:bodyPr lIns="365760" tIns="182880"/>
          <a:lstStyle>
            <a:lvl1pPr latinLnBrk="0">
              <a:buClr>
                <a:schemeClr val="accent1"/>
              </a:buClr>
              <a:defRPr lang="fr-FR" baseline="0"/>
            </a:lvl1pPr>
            <a:lvl2pPr latinLnBrk="0">
              <a:buClr>
                <a:schemeClr val="accent1"/>
              </a:buClr>
              <a:defRPr lang="fr-FR"/>
            </a:lvl2pPr>
            <a:lvl3pPr latinLnBrk="0">
              <a:buClr>
                <a:schemeClr val="accent1"/>
              </a:buClr>
              <a:defRPr lang="fr-FR"/>
            </a:lvl3pPr>
            <a:lvl4pPr latinLnBrk="0">
              <a:buClr>
                <a:schemeClr val="accent1"/>
              </a:buClr>
              <a:defRPr lang="fr-FR"/>
            </a:lvl4pPr>
            <a:lvl5pPr latinLnBrk="0">
              <a:buClr>
                <a:schemeClr val="accent1"/>
              </a:buClr>
              <a:defRPr lang="fr-FR"/>
            </a:lvl5pPr>
            <a:lvl6pPr latinLnBrk="0">
              <a:buClr>
                <a:schemeClr val="accent1"/>
              </a:buClr>
              <a:defRPr lang="fr-FR"/>
            </a:lvl6pPr>
            <a:lvl7pPr latinLnBrk="0">
              <a:buClr>
                <a:schemeClr val="accent1"/>
              </a:buClr>
              <a:defRPr lang="fr-FR"/>
            </a:lvl7pPr>
            <a:lvl8pPr latinLnBrk="0">
              <a:buClr>
                <a:schemeClr val="accent1"/>
              </a:buClr>
              <a:defRPr lang="fr-FR"/>
            </a:lvl8pPr>
            <a:lvl9pPr latinLnBrk="0">
              <a:buClr>
                <a:schemeClr val="accent1"/>
              </a:buClr>
              <a:defRPr lang="fr-FR"/>
            </a:lvl9pPr>
          </a:lstStyle>
          <a:p>
            <a:pPr lvl="0"/>
            <a:r>
              <a:rPr lang="fr-FR" dirty="0"/>
              <a:t>Utilisez cet espace réservé pour ajouter du texte ou un autre contenu</a:t>
            </a:r>
          </a:p>
          <a:p>
            <a:pPr lvl="1"/>
            <a:r>
              <a:rPr lang="fr-FR" dirty="0"/>
              <a:t>Niveau 2</a:t>
            </a:r>
          </a:p>
          <a:p>
            <a:pPr lvl="2"/>
            <a:r>
              <a:rPr lang="fr-FR" dirty="0"/>
              <a:t>Niveau 3</a:t>
            </a:r>
          </a:p>
          <a:p>
            <a:pPr lvl="3"/>
            <a:r>
              <a:rPr lang="fr-FR" dirty="0"/>
              <a:t>Niveau 4</a:t>
            </a:r>
          </a:p>
          <a:p>
            <a:pPr lvl="4"/>
            <a:r>
              <a:rPr lang="fr-FR" dirty="0"/>
              <a:t>Niveau 5</a:t>
            </a:r>
          </a:p>
          <a:p>
            <a:pPr lvl="5"/>
            <a:r>
              <a:rPr lang="fr-FR" dirty="0"/>
              <a:t>6</a:t>
            </a:r>
          </a:p>
          <a:p>
            <a:pPr lvl="6"/>
            <a:r>
              <a:rPr lang="fr-FR" dirty="0"/>
              <a:t>7</a:t>
            </a:r>
          </a:p>
          <a:p>
            <a:pPr lvl="7"/>
            <a:r>
              <a:rPr lang="fr-FR" dirty="0"/>
              <a:t>8</a:t>
            </a:r>
          </a:p>
          <a:p>
            <a:pPr lvl="8"/>
            <a:r>
              <a:rPr lang="fr-FR" dirty="0"/>
              <a:t>9</a:t>
            </a:r>
          </a:p>
        </p:txBody>
      </p:sp>
      <p:sp>
        <p:nvSpPr>
          <p:cNvPr id="48" name="Ligne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sp>
        <p:nvSpPr>
          <p:cNvPr id="49" name="Rectangle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Ligne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sp>
        <p:nvSpPr>
          <p:cNvPr id="51" name="Rectangle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2" name="Ligne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sp>
        <p:nvSpPr>
          <p:cNvPr id="53" name="Rectangle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4" name="Ligne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sp>
        <p:nvSpPr>
          <p:cNvPr id="55" name="Rectangle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6" name="Ligne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sp>
        <p:nvSpPr>
          <p:cNvPr id="3" name="Espace réservé de la date 2"/>
          <p:cNvSpPr>
            <a:spLocks noGrp="1"/>
          </p:cNvSpPr>
          <p:nvPr userDrawn="1">
            <p:ph type="dt" sz="half" idx="10"/>
          </p:nvPr>
        </p:nvSpPr>
        <p:spPr/>
        <p:txBody>
          <a:bodyPr/>
          <a:lstStyle/>
          <a:p>
            <a:fld id="{ECAA57DF-1C19-4726-AB84-014692BAD8F5}" type="datetimeFigureOut">
              <a:rPr lang="fr-FR"/>
              <a:t>02/12/2013</a:t>
            </a:fld>
            <a:endParaRPr lang="fr-FR" dirty="0"/>
          </a:p>
        </p:txBody>
      </p:sp>
      <p:sp>
        <p:nvSpPr>
          <p:cNvPr id="4" name="Espace réservé du pied de page 3"/>
          <p:cNvSpPr>
            <a:spLocks noGrp="1"/>
          </p:cNvSpPr>
          <p:nvPr userDrawn="1">
            <p:ph type="ftr" sz="quarter" idx="11"/>
          </p:nvPr>
        </p:nvSpPr>
        <p:spPr/>
        <p:txBody>
          <a:bodyPr/>
          <a:lstStyle/>
          <a:p>
            <a:endParaRPr lang="fr-FR" dirty="0"/>
          </a:p>
        </p:txBody>
      </p:sp>
      <p:sp>
        <p:nvSpPr>
          <p:cNvPr id="5" name="Espace réservé du numéro de diapositive 4"/>
          <p:cNvSpPr>
            <a:spLocks noGrp="1"/>
          </p:cNvSpPr>
          <p:nvPr userDrawn="1">
            <p:ph type="sldNum" sz="quarter" idx="12"/>
          </p:nvPr>
        </p:nvSpPr>
        <p:spPr/>
        <p:txBody>
          <a:bodyPr/>
          <a:lstStyle/>
          <a:p>
            <a:fld id="{91B4C631-C489-4C11-812F-2172FBEAE82B}" type="slidenum">
              <a:rPr lang="fr-FR" smtClean="0"/>
              <a:t>‹N°›</a:t>
            </a:fld>
            <a:endParaRPr lang="fr-FR" dirty="0"/>
          </a:p>
        </p:txBody>
      </p:sp>
      <p:sp>
        <p:nvSpPr>
          <p:cNvPr id="40" name="Ligne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sp>
        <p:nvSpPr>
          <p:cNvPr id="46" name="Ligne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fr-FR" dirty="0"/>
          </a:p>
        </p:txBody>
      </p:sp>
      <p:sp>
        <p:nvSpPr>
          <p:cNvPr id="7" name="Rectangle 6"/>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Espace réservé du titre 1"/>
          <p:cNvSpPr>
            <a:spLocks noGrp="1"/>
          </p:cNvSpPr>
          <p:nvPr>
            <p:ph type="title"/>
          </p:nvPr>
        </p:nvSpPr>
        <p:spPr bwMode="auto">
          <a:xfrm>
            <a:off x="2209800" y="753035"/>
            <a:ext cx="35661600" cy="2980765"/>
          </a:xfrm>
          <a:prstGeom prst="rect">
            <a:avLst/>
          </a:prstGeom>
        </p:spPr>
        <p:txBody>
          <a:bodyPr vert="horz" lIns="91440" tIns="45720" rIns="91440" bIns="45720" rtlCol="0" anchor="b">
            <a:normAutofit/>
          </a:bodyPr>
          <a:lstStyle/>
          <a:p>
            <a:r>
              <a:rPr lang="fr-FR" dirty="0"/>
              <a:t>Modifiez le style du titre</a:t>
            </a:r>
          </a:p>
        </p:txBody>
      </p:sp>
      <p:sp>
        <p:nvSpPr>
          <p:cNvPr id="3" name="Espace réservé du texte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fr-FR" dirty="0"/>
              <a:t>Modifiez les styles du texte du masque</a:t>
            </a:r>
          </a:p>
          <a:p>
            <a:pPr lvl="1"/>
            <a:r>
              <a:rPr lang="fr-FR" dirty="0"/>
              <a:t>Niveau 2</a:t>
            </a:r>
          </a:p>
          <a:p>
            <a:pPr lvl="2"/>
            <a:r>
              <a:rPr lang="fr-FR" dirty="0"/>
              <a:t>Niveau 3</a:t>
            </a:r>
          </a:p>
          <a:p>
            <a:pPr lvl="3"/>
            <a:r>
              <a:rPr lang="fr-FR" dirty="0"/>
              <a:t>Niveau 4</a:t>
            </a:r>
          </a:p>
          <a:p>
            <a:pPr lvl="4"/>
            <a:r>
              <a:rPr lang="fr-FR" dirty="0"/>
              <a:t>Niveau 5</a:t>
            </a:r>
          </a:p>
        </p:txBody>
      </p:sp>
      <p:sp>
        <p:nvSpPr>
          <p:cNvPr id="4" name="Espace réservé de la date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latinLnBrk="0">
              <a:defRPr lang="fr-FR" sz="1600">
                <a:solidFill>
                  <a:schemeClr val="tx1">
                    <a:tint val="75000"/>
                  </a:schemeClr>
                </a:solidFill>
              </a:defRPr>
            </a:lvl1pPr>
          </a:lstStyle>
          <a:p>
            <a:fld id="{ECAA57DF-1C19-4726-AB84-014692BAD8F5}" type="datetimeFigureOut">
              <a:rPr lang="fr-FR"/>
              <a:pPr/>
              <a:t>02/12/2013</a:t>
            </a:fld>
            <a:endParaRPr lang="fr-FR" dirty="0"/>
          </a:p>
        </p:txBody>
      </p:sp>
      <p:sp>
        <p:nvSpPr>
          <p:cNvPr id="5" name="Espace réservé du pied de page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latinLnBrk="0">
              <a:defRPr lang="fr-FR" sz="16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latinLnBrk="0">
              <a:defRPr lang="fr-FR" sz="1600">
                <a:solidFill>
                  <a:schemeClr val="tx1">
                    <a:tint val="75000"/>
                  </a:schemeClr>
                </a:solidFill>
              </a:defRPr>
            </a:lvl1pPr>
          </a:lstStyle>
          <a:p>
            <a:fld id="{91B4C631-C489-4C11-812F-2172FBEAE82B}" type="slidenum">
              <a:rPr lang="fr-FR" smtClean="0"/>
              <a:pPr/>
              <a:t>‹N°›</a:t>
            </a:fld>
            <a:endParaRPr lang="fr-FR" dirty="0"/>
          </a:p>
        </p:txBody>
      </p:sp>
      <p:grpSp>
        <p:nvGrpSpPr>
          <p:cNvPr id="8" name="Groupe 7"/>
          <p:cNvGrpSpPr/>
          <p:nvPr userDrawn="1"/>
        </p:nvGrpSpPr>
        <p:grpSpPr bwMode="white">
          <a:xfrm>
            <a:off x="1143000" y="0"/>
            <a:ext cx="42748200" cy="5513832"/>
            <a:chOff x="1143000" y="0"/>
            <a:chExt cx="42748200" cy="5513832"/>
          </a:xfrm>
        </p:grpSpPr>
        <p:sp>
          <p:nvSpPr>
            <p:cNvPr id="9" name="Lig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sp>
          <p:nvSpPr>
            <p:cNvPr id="10" name="Lig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sp>
          <p:nvSpPr>
            <p:cNvPr id="11" name="Lig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dirty="0"/>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lang="fr-FR" sz="10600" b="0" kern="1200">
          <a:solidFill>
            <a:schemeClr val="tx2"/>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lang="fr-F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fr-F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fr-F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fr-F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fr-F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fr-F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fr-F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fr-F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fr-FR" sz="2400" kern="1200">
          <a:solidFill>
            <a:schemeClr val="tx1"/>
          </a:solidFill>
          <a:latin typeface="+mn-lt"/>
          <a:ea typeface="+mn-ea"/>
          <a:cs typeface="+mn-cs"/>
        </a:defRPr>
      </a:lvl9pPr>
    </p:bodyStyle>
    <p:otherStyle>
      <a:defPPr>
        <a:defRPr lang="fr-FR"/>
      </a:defPPr>
      <a:lvl1pPr marL="0" algn="l" defTabSz="4389120" rtl="0" eaLnBrk="1" latinLnBrk="0" hangingPunct="1">
        <a:defRPr lang="fr-FR" sz="8640" kern="1200">
          <a:solidFill>
            <a:schemeClr val="tx1"/>
          </a:solidFill>
          <a:latin typeface="+mn-lt"/>
          <a:ea typeface="+mn-ea"/>
          <a:cs typeface="+mn-cs"/>
        </a:defRPr>
      </a:lvl1pPr>
      <a:lvl2pPr marL="2194560" algn="l" defTabSz="4389120" rtl="0" eaLnBrk="1" latinLnBrk="0" hangingPunct="1">
        <a:defRPr lang="fr-FR" sz="8640" kern="1200">
          <a:solidFill>
            <a:schemeClr val="tx1"/>
          </a:solidFill>
          <a:latin typeface="+mn-lt"/>
          <a:ea typeface="+mn-ea"/>
          <a:cs typeface="+mn-cs"/>
        </a:defRPr>
      </a:lvl2pPr>
      <a:lvl3pPr marL="4389120" algn="l" defTabSz="4389120" rtl="0" eaLnBrk="1" latinLnBrk="0" hangingPunct="1">
        <a:defRPr lang="fr-FR" sz="8640" kern="1200">
          <a:solidFill>
            <a:schemeClr val="tx1"/>
          </a:solidFill>
          <a:latin typeface="+mn-lt"/>
          <a:ea typeface="+mn-ea"/>
          <a:cs typeface="+mn-cs"/>
        </a:defRPr>
      </a:lvl3pPr>
      <a:lvl4pPr marL="6583680" algn="l" defTabSz="4389120" rtl="0" eaLnBrk="1" latinLnBrk="0" hangingPunct="1">
        <a:defRPr lang="fr-FR" sz="8640" kern="1200">
          <a:solidFill>
            <a:schemeClr val="tx1"/>
          </a:solidFill>
          <a:latin typeface="+mn-lt"/>
          <a:ea typeface="+mn-ea"/>
          <a:cs typeface="+mn-cs"/>
        </a:defRPr>
      </a:lvl4pPr>
      <a:lvl5pPr marL="8778240" algn="l" defTabSz="4389120" rtl="0" eaLnBrk="1" latinLnBrk="0" hangingPunct="1">
        <a:defRPr lang="fr-FR" sz="8640" kern="1200">
          <a:solidFill>
            <a:schemeClr val="tx1"/>
          </a:solidFill>
          <a:latin typeface="+mn-lt"/>
          <a:ea typeface="+mn-ea"/>
          <a:cs typeface="+mn-cs"/>
        </a:defRPr>
      </a:lvl5pPr>
      <a:lvl6pPr marL="10972800" algn="l" defTabSz="4389120" rtl="0" eaLnBrk="1" latinLnBrk="0" hangingPunct="1">
        <a:defRPr lang="fr-FR" sz="8640" kern="1200">
          <a:solidFill>
            <a:schemeClr val="tx1"/>
          </a:solidFill>
          <a:latin typeface="+mn-lt"/>
          <a:ea typeface="+mn-ea"/>
          <a:cs typeface="+mn-cs"/>
        </a:defRPr>
      </a:lvl6pPr>
      <a:lvl7pPr marL="13167360" algn="l" defTabSz="4389120" rtl="0" eaLnBrk="1" latinLnBrk="0" hangingPunct="1">
        <a:defRPr lang="fr-FR" sz="8640" kern="1200">
          <a:solidFill>
            <a:schemeClr val="tx1"/>
          </a:solidFill>
          <a:latin typeface="+mn-lt"/>
          <a:ea typeface="+mn-ea"/>
          <a:cs typeface="+mn-cs"/>
        </a:defRPr>
      </a:lvl7pPr>
      <a:lvl8pPr marL="15361920" algn="l" defTabSz="4389120" rtl="0" eaLnBrk="1" latinLnBrk="0" hangingPunct="1">
        <a:defRPr lang="fr-FR" sz="8640" kern="1200">
          <a:solidFill>
            <a:schemeClr val="tx1"/>
          </a:solidFill>
          <a:latin typeface="+mn-lt"/>
          <a:ea typeface="+mn-ea"/>
          <a:cs typeface="+mn-cs"/>
        </a:defRPr>
      </a:lvl8pPr>
      <a:lvl9pPr marL="17556480" algn="l" defTabSz="4389120" rtl="0" eaLnBrk="1" latinLnBrk="0" hangingPunct="1">
        <a:defRPr lang="fr-F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Image 7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89887" y="1068451"/>
            <a:ext cx="3273032" cy="2133260"/>
          </a:xfrm>
          <a:prstGeom prst="rect">
            <a:avLst/>
          </a:prstGeom>
        </p:spPr>
      </p:pic>
      <p:sp>
        <p:nvSpPr>
          <p:cNvPr id="4" name="Titre 3"/>
          <p:cNvSpPr>
            <a:spLocks noGrp="1"/>
          </p:cNvSpPr>
          <p:nvPr>
            <p:ph type="title"/>
          </p:nvPr>
        </p:nvSpPr>
        <p:spPr/>
        <p:txBody>
          <a:bodyPr>
            <a:normAutofit fontScale="90000"/>
          </a:bodyPr>
          <a:lstStyle/>
          <a:p>
            <a:r>
              <a:rPr lang="fr-FR" dirty="0"/>
              <a:t>[Titre de l’affiche] Lorem ipsum dolor sit amet, consectetuer adipiscing elit maecenas porttitor congue massa fusce</a:t>
            </a:r>
          </a:p>
        </p:txBody>
      </p:sp>
      <p:sp>
        <p:nvSpPr>
          <p:cNvPr id="23" name="Espace réservé du texte 22"/>
          <p:cNvSpPr>
            <a:spLocks noGrp="1"/>
          </p:cNvSpPr>
          <p:nvPr>
            <p:ph type="body" sz="quarter" idx="36"/>
          </p:nvPr>
        </p:nvSpPr>
        <p:spPr/>
        <p:txBody>
          <a:bodyPr/>
          <a:lstStyle/>
          <a:p>
            <a:r>
              <a:rPr lang="fr-FR" dirty="0"/>
              <a:t>[Remplacez les noms et titres suivants par ceux des contributeurs] Dorena Paschke, Doctorat ; David Alexander, Doctorat ; Jeff Hay, Licence Sciences cliniques en soins infirmiers, Master Santé Publique et Pilar Pinilla, Docteur en médecine</a:t>
            </a:r>
          </a:p>
          <a:p>
            <a:endParaRPr lang="fr-FR" dirty="0"/>
          </a:p>
        </p:txBody>
      </p:sp>
      <p:sp>
        <p:nvSpPr>
          <p:cNvPr id="5" name="Espace réservé du texte 4"/>
          <p:cNvSpPr>
            <a:spLocks noGrp="1"/>
          </p:cNvSpPr>
          <p:nvPr>
            <p:ph type="body" sz="quarter" idx="13"/>
          </p:nvPr>
        </p:nvSpPr>
        <p:spPr/>
        <p:txBody>
          <a:bodyPr/>
          <a:lstStyle/>
          <a:p>
            <a:r>
              <a:rPr lang="fr-FR" dirty="0"/>
              <a:t>Résumé</a:t>
            </a:r>
          </a:p>
        </p:txBody>
      </p:sp>
      <p:sp>
        <p:nvSpPr>
          <p:cNvPr id="11" name="Espace réservé du contenu 10"/>
          <p:cNvSpPr>
            <a:spLocks noGrp="1"/>
          </p:cNvSpPr>
          <p:nvPr>
            <p:ph sz="quarter" idx="24"/>
          </p:nvPr>
        </p:nvSpPr>
        <p:spPr/>
        <p:txBody>
          <a:bodyPr/>
          <a:lstStyle/>
          <a:p>
            <a:r>
              <a:rPr lang="fr-FR" dirty="0"/>
              <a:t>Ajoutez le résumé ici. Pour supprimer des puces, cliquez simplement sur le bouton Puces sous l’onglet Accueil.</a:t>
            </a:r>
          </a:p>
        </p:txBody>
      </p:sp>
      <p:sp>
        <p:nvSpPr>
          <p:cNvPr id="7" name="Espace réservé du texte 6"/>
          <p:cNvSpPr>
            <a:spLocks noGrp="1"/>
          </p:cNvSpPr>
          <p:nvPr>
            <p:ph type="body" sz="quarter" idx="17"/>
          </p:nvPr>
        </p:nvSpPr>
        <p:spPr/>
        <p:txBody>
          <a:bodyPr/>
          <a:lstStyle/>
          <a:p>
            <a:r>
              <a:rPr lang="fr-FR" dirty="0"/>
              <a:t>Expérience</a:t>
            </a:r>
          </a:p>
        </p:txBody>
      </p:sp>
      <p:sp>
        <p:nvSpPr>
          <p:cNvPr id="12" name="Espace réservé du contenu 11"/>
          <p:cNvSpPr>
            <a:spLocks noGrp="1"/>
          </p:cNvSpPr>
          <p:nvPr>
            <p:ph sz="quarter" idx="25"/>
          </p:nvPr>
        </p:nvSpPr>
        <p:spPr/>
        <p:txBody>
          <a:bodyPr/>
          <a:lstStyle/>
          <a:p>
            <a:r>
              <a:rPr lang="fr-FR" dirty="0"/>
              <a:t>Ajoutez un titre si nécessaire. Cliquez sur le bouton G sous l’onglet Accueil pour ajouter une mise en forme gras.</a:t>
            </a:r>
          </a:p>
          <a:p>
            <a:pPr lvl="1"/>
            <a:r>
              <a:rPr lang="fr-FR" dirty="0"/>
              <a:t>Élément d’expérience</a:t>
            </a:r>
          </a:p>
          <a:p>
            <a:pPr lvl="1"/>
            <a:r>
              <a:rPr lang="fr-FR" dirty="0"/>
              <a:t>Élément d’expérience</a:t>
            </a:r>
          </a:p>
          <a:p>
            <a:pPr lvl="1"/>
            <a:r>
              <a:rPr lang="fr-FR" dirty="0"/>
              <a:t>Élément d’expérience</a:t>
            </a:r>
          </a:p>
          <a:p>
            <a:endParaRPr lang="fr-FR" dirty="0"/>
          </a:p>
        </p:txBody>
      </p:sp>
      <p:sp>
        <p:nvSpPr>
          <p:cNvPr id="8" name="Espace réservé du texte 7"/>
          <p:cNvSpPr>
            <a:spLocks noGrp="1"/>
          </p:cNvSpPr>
          <p:nvPr>
            <p:ph type="body" sz="quarter" idx="19"/>
          </p:nvPr>
        </p:nvSpPr>
        <p:spPr/>
        <p:txBody>
          <a:bodyPr/>
          <a:lstStyle/>
          <a:p>
            <a:r>
              <a:rPr lang="fr-FR" dirty="0"/>
              <a:t>Objectifs</a:t>
            </a:r>
          </a:p>
        </p:txBody>
      </p:sp>
      <p:sp>
        <p:nvSpPr>
          <p:cNvPr id="13" name="Espace réservé du contenu 12"/>
          <p:cNvSpPr>
            <a:spLocks noGrp="1"/>
          </p:cNvSpPr>
          <p:nvPr>
            <p:ph sz="quarter" idx="26"/>
          </p:nvPr>
        </p:nvSpPr>
        <p:spPr/>
        <p:txBody>
          <a:bodyPr/>
          <a:lstStyle/>
          <a:p>
            <a:r>
              <a:rPr lang="fr-FR" dirty="0"/>
              <a:t>Dressez la liste des objectifs ici</a:t>
            </a:r>
          </a:p>
          <a:p>
            <a:r>
              <a:rPr lang="fr-FR" dirty="0"/>
              <a:t>Objectif 1</a:t>
            </a:r>
          </a:p>
          <a:p>
            <a:r>
              <a:rPr lang="fr-FR" dirty="0"/>
              <a:t>Objectif 2</a:t>
            </a:r>
          </a:p>
          <a:p>
            <a:r>
              <a:rPr lang="fr-FR" dirty="0"/>
              <a:t>Objectif 3</a:t>
            </a:r>
          </a:p>
        </p:txBody>
      </p:sp>
      <p:sp>
        <p:nvSpPr>
          <p:cNvPr id="9" name="Espace réservé du texte 8"/>
          <p:cNvSpPr>
            <a:spLocks noGrp="1"/>
          </p:cNvSpPr>
          <p:nvPr>
            <p:ph type="body" sz="quarter" idx="21"/>
          </p:nvPr>
        </p:nvSpPr>
        <p:spPr/>
        <p:txBody>
          <a:bodyPr/>
          <a:lstStyle/>
          <a:p>
            <a:r>
              <a:rPr lang="fr-FR" dirty="0"/>
              <a:t>Méthodes</a:t>
            </a:r>
          </a:p>
        </p:txBody>
      </p:sp>
      <p:sp>
        <p:nvSpPr>
          <p:cNvPr id="14" name="Espace réservé du contenu 13"/>
          <p:cNvSpPr>
            <a:spLocks noGrp="1"/>
          </p:cNvSpPr>
          <p:nvPr>
            <p:ph sz="quarter" idx="27"/>
          </p:nvPr>
        </p:nvSpPr>
        <p:spPr/>
        <p:txBody>
          <a:bodyPr/>
          <a:lstStyle/>
          <a:p>
            <a:r>
              <a:rPr lang="fr-FR" dirty="0"/>
              <a:t>Dressez la liste des méthodes et descriptions ici</a:t>
            </a:r>
          </a:p>
          <a:p>
            <a:r>
              <a:rPr lang="fr-FR" dirty="0"/>
              <a:t>Méthode 1</a:t>
            </a:r>
          </a:p>
          <a:p>
            <a:r>
              <a:rPr lang="fr-FR" dirty="0"/>
              <a:t>Méthode 2</a:t>
            </a:r>
          </a:p>
          <a:p>
            <a:r>
              <a:rPr lang="fr-FR" dirty="0"/>
              <a:t>Méthode 3</a:t>
            </a:r>
          </a:p>
        </p:txBody>
      </p:sp>
      <p:graphicFrame>
        <p:nvGraphicFramePr>
          <p:cNvPr id="115" name="Espace réservé du contenu 114" descr="Exemple de tableau avec 4 colonnes et 7 lignes" title="Exemple de tableau"/>
          <p:cNvGraphicFramePr>
            <a:graphicFrameLocks noGrp="1"/>
          </p:cNvGraphicFramePr>
          <p:nvPr>
            <p:ph sz="quarter" idx="23"/>
            <p:extLst>
              <p:ext uri="{D42A27DB-BD31-4B8C-83A1-F6EECF244321}">
                <p14:modId xmlns:p14="http://schemas.microsoft.com/office/powerpoint/2010/main" val="1175754791"/>
              </p:ext>
            </p:extLst>
          </p:nvPr>
        </p:nvGraphicFramePr>
        <p:xfrm>
          <a:off x="15416213" y="12457113"/>
          <a:ext cx="13049252" cy="6172201"/>
        </p:xfrm>
        <a:graphic>
          <a:graphicData uri="http://schemas.openxmlformats.org/drawingml/2006/table">
            <a:tbl>
              <a:tblPr firstRow="1" bandRow="1">
                <a:tableStyleId>{9DCAF9ED-07DC-4A11-8D7F-57B35C25682E}</a:tableStyleId>
              </a:tblPr>
              <a:tblGrid>
                <a:gridCol w="3262313"/>
                <a:gridCol w="3262313"/>
                <a:gridCol w="3262313"/>
                <a:gridCol w="3262313"/>
              </a:tblGrid>
              <a:tr h="881743">
                <a:tc>
                  <a:txBody>
                    <a:bodyPr/>
                    <a:lstStyle/>
                    <a:p>
                      <a:endParaRPr lang="fr-FR" sz="2800" noProof="0" dirty="0"/>
                    </a:p>
                  </a:txBody>
                  <a:tcPr anchor="ctr"/>
                </a:tc>
                <a:tc>
                  <a:txBody>
                    <a:bodyPr/>
                    <a:lstStyle/>
                    <a:p>
                      <a:pPr algn="ctr"/>
                      <a:r>
                        <a:rPr lang="fr-FR" sz="2800" noProof="0" dirty="0"/>
                        <a:t>Titre</a:t>
                      </a:r>
                    </a:p>
                  </a:txBody>
                  <a:tcPr anchor="ctr"/>
                </a:tc>
                <a:tc>
                  <a:txBody>
                    <a:bodyPr/>
                    <a:lstStyle/>
                    <a:p>
                      <a:pPr algn="ctr"/>
                      <a:r>
                        <a:rPr lang="fr-FR" sz="2800" noProof="0" dirty="0"/>
                        <a:t>Titre</a:t>
                      </a:r>
                    </a:p>
                  </a:txBody>
                  <a:tcPr anchor="ctr"/>
                </a:tc>
                <a:tc>
                  <a:txBody>
                    <a:bodyPr/>
                    <a:lstStyle/>
                    <a:p>
                      <a:pPr algn="ctr"/>
                      <a:r>
                        <a:rPr lang="fr-FR" sz="2800" noProof="0" dirty="0"/>
                        <a:t>Titre</a:t>
                      </a:r>
                    </a:p>
                  </a:txBody>
                  <a:tcPr anchor="ctr"/>
                </a:tc>
              </a:tr>
              <a:tr h="881743">
                <a:tc>
                  <a:txBody>
                    <a:bodyPr/>
                    <a:lstStyle/>
                    <a:p>
                      <a:r>
                        <a:rPr lang="fr-FR" sz="2800" noProof="0" dirty="0"/>
                        <a:t>Élément</a:t>
                      </a:r>
                    </a:p>
                  </a:txBody>
                  <a:tcPr anchor="ctr"/>
                </a:tc>
                <a:tc>
                  <a:txBody>
                    <a:bodyPr/>
                    <a:lstStyle/>
                    <a:p>
                      <a:pPr algn="ctr"/>
                      <a:r>
                        <a:rPr lang="fr-FR" sz="2800" noProof="0" dirty="0"/>
                        <a:t>122</a:t>
                      </a:r>
                    </a:p>
                  </a:txBody>
                  <a:tcPr anchor="ctr"/>
                </a:tc>
                <a:tc>
                  <a:txBody>
                    <a:bodyPr/>
                    <a:lstStyle/>
                    <a:p>
                      <a:pPr algn="ctr"/>
                      <a:r>
                        <a:rPr lang="fr-FR" sz="2800" noProof="0" dirty="0"/>
                        <a:t>233</a:t>
                      </a:r>
                    </a:p>
                  </a:txBody>
                  <a:tcPr anchor="ctr"/>
                </a:tc>
                <a:tc>
                  <a:txBody>
                    <a:bodyPr/>
                    <a:lstStyle/>
                    <a:p>
                      <a:pPr algn="ctr"/>
                      <a:r>
                        <a:rPr lang="fr-FR" sz="2800" noProof="0" dirty="0"/>
                        <a:t>345</a:t>
                      </a:r>
                    </a:p>
                  </a:txBody>
                  <a:tcPr anchor="ctr"/>
                </a:tc>
              </a:tr>
              <a:tr h="881743">
                <a:tc>
                  <a:txBody>
                    <a:bodyPr/>
                    <a:lstStyle/>
                    <a:p>
                      <a:r>
                        <a:rPr lang="fr-FR" sz="2800" noProof="0" dirty="0"/>
                        <a:t>Élément</a:t>
                      </a:r>
                    </a:p>
                  </a:txBody>
                  <a:tcPr anchor="ctr"/>
                </a:tc>
                <a:tc>
                  <a:txBody>
                    <a:bodyPr/>
                    <a:lstStyle/>
                    <a:p>
                      <a:pPr algn="ctr"/>
                      <a:r>
                        <a:rPr lang="fr-FR" sz="2800" noProof="0" dirty="0"/>
                        <a:t>759</a:t>
                      </a:r>
                    </a:p>
                  </a:txBody>
                  <a:tcPr anchor="ctr"/>
                </a:tc>
                <a:tc>
                  <a:txBody>
                    <a:bodyPr/>
                    <a:lstStyle/>
                    <a:p>
                      <a:pPr algn="ctr"/>
                      <a:r>
                        <a:rPr lang="fr-FR" sz="2800" noProof="0" dirty="0"/>
                        <a:t>856</a:t>
                      </a:r>
                    </a:p>
                  </a:txBody>
                  <a:tcPr anchor="ctr"/>
                </a:tc>
                <a:tc>
                  <a:txBody>
                    <a:bodyPr/>
                    <a:lstStyle/>
                    <a:p>
                      <a:pPr algn="ctr"/>
                      <a:r>
                        <a:rPr lang="fr-FR" sz="2800" noProof="0" dirty="0"/>
                        <a:t>290</a:t>
                      </a:r>
                    </a:p>
                  </a:txBody>
                  <a:tcPr anchor="ctr"/>
                </a:tc>
              </a:tr>
              <a:tr h="881743">
                <a:tc>
                  <a:txBody>
                    <a:bodyPr/>
                    <a:lstStyle/>
                    <a:p>
                      <a:r>
                        <a:rPr lang="fr-FR" sz="2800" noProof="0" dirty="0"/>
                        <a:t>Élément</a:t>
                      </a:r>
                    </a:p>
                  </a:txBody>
                  <a:tcPr anchor="ctr"/>
                </a:tc>
                <a:tc>
                  <a:txBody>
                    <a:bodyPr/>
                    <a:lstStyle/>
                    <a:p>
                      <a:pPr algn="ctr"/>
                      <a:r>
                        <a:rPr lang="fr-FR" sz="2800" noProof="0" dirty="0"/>
                        <a:t>228</a:t>
                      </a:r>
                    </a:p>
                  </a:txBody>
                  <a:tcPr anchor="ctr"/>
                </a:tc>
                <a:tc>
                  <a:txBody>
                    <a:bodyPr/>
                    <a:lstStyle/>
                    <a:p>
                      <a:pPr algn="ctr"/>
                      <a:r>
                        <a:rPr lang="fr-FR" sz="2800" noProof="0" dirty="0"/>
                        <a:t>134</a:t>
                      </a:r>
                    </a:p>
                  </a:txBody>
                  <a:tcPr anchor="ctr"/>
                </a:tc>
                <a:tc>
                  <a:txBody>
                    <a:bodyPr/>
                    <a:lstStyle/>
                    <a:p>
                      <a:pPr algn="ctr"/>
                      <a:r>
                        <a:rPr lang="fr-FR" sz="2800" noProof="0" dirty="0"/>
                        <a:t>238</a:t>
                      </a:r>
                    </a:p>
                  </a:txBody>
                  <a:tcPr anchor="ctr"/>
                </a:tc>
              </a:tr>
              <a:tr h="881743">
                <a:tc>
                  <a:txBody>
                    <a:bodyPr/>
                    <a:lstStyle/>
                    <a:p>
                      <a:r>
                        <a:rPr lang="fr-FR" sz="2800" noProof="0" dirty="0"/>
                        <a:t>Élément</a:t>
                      </a:r>
                    </a:p>
                  </a:txBody>
                  <a:tcPr anchor="ctr"/>
                </a:tc>
                <a:tc>
                  <a:txBody>
                    <a:bodyPr/>
                    <a:lstStyle/>
                    <a:p>
                      <a:pPr algn="ctr"/>
                      <a:r>
                        <a:rPr lang="fr-FR" sz="2800" noProof="0" dirty="0"/>
                        <a:t>954</a:t>
                      </a:r>
                    </a:p>
                  </a:txBody>
                  <a:tcPr anchor="ctr"/>
                </a:tc>
                <a:tc>
                  <a:txBody>
                    <a:bodyPr/>
                    <a:lstStyle/>
                    <a:p>
                      <a:pPr algn="ctr"/>
                      <a:r>
                        <a:rPr lang="fr-FR" sz="2800" noProof="0" dirty="0"/>
                        <a:t>875</a:t>
                      </a:r>
                    </a:p>
                  </a:txBody>
                  <a:tcPr anchor="ctr"/>
                </a:tc>
                <a:tc>
                  <a:txBody>
                    <a:bodyPr/>
                    <a:lstStyle/>
                    <a:p>
                      <a:pPr algn="ctr"/>
                      <a:r>
                        <a:rPr lang="fr-FR" sz="2800" noProof="0" dirty="0"/>
                        <a:t>976</a:t>
                      </a:r>
                    </a:p>
                  </a:txBody>
                  <a:tcPr anchor="ctr"/>
                </a:tc>
              </a:tr>
              <a:tr h="881743">
                <a:tc>
                  <a:txBody>
                    <a:bodyPr/>
                    <a:lstStyle/>
                    <a:p>
                      <a:r>
                        <a:rPr lang="fr-FR" sz="2800" noProof="0" dirty="0"/>
                        <a:t>Élément</a:t>
                      </a:r>
                    </a:p>
                  </a:txBody>
                  <a:tcPr anchor="ctr"/>
                </a:tc>
                <a:tc>
                  <a:txBody>
                    <a:bodyPr/>
                    <a:lstStyle/>
                    <a:p>
                      <a:pPr algn="ctr"/>
                      <a:r>
                        <a:rPr lang="fr-FR" sz="2800" noProof="0" dirty="0"/>
                        <a:t>324</a:t>
                      </a:r>
                    </a:p>
                  </a:txBody>
                  <a:tcPr anchor="ctr"/>
                </a:tc>
                <a:tc>
                  <a:txBody>
                    <a:bodyPr/>
                    <a:lstStyle/>
                    <a:p>
                      <a:pPr algn="ctr"/>
                      <a:r>
                        <a:rPr lang="fr-FR" sz="2800" noProof="0" dirty="0"/>
                        <a:t>325</a:t>
                      </a:r>
                    </a:p>
                  </a:txBody>
                  <a:tcPr anchor="ctr"/>
                </a:tc>
                <a:tc>
                  <a:txBody>
                    <a:bodyPr/>
                    <a:lstStyle/>
                    <a:p>
                      <a:pPr algn="ctr"/>
                      <a:r>
                        <a:rPr lang="fr-FR" sz="2800" noProof="0" dirty="0"/>
                        <a:t>301</a:t>
                      </a:r>
                    </a:p>
                  </a:txBody>
                  <a:tcPr anchor="ctr"/>
                </a:tc>
              </a:tr>
              <a:tr h="881743">
                <a:tc>
                  <a:txBody>
                    <a:bodyPr/>
                    <a:lstStyle/>
                    <a:p>
                      <a:r>
                        <a:rPr lang="fr-FR" sz="2800" noProof="0" dirty="0"/>
                        <a:t>Élément</a:t>
                      </a:r>
                    </a:p>
                  </a:txBody>
                  <a:tcPr anchor="ctr"/>
                </a:tc>
                <a:tc>
                  <a:txBody>
                    <a:bodyPr/>
                    <a:lstStyle/>
                    <a:p>
                      <a:pPr algn="ctr"/>
                      <a:r>
                        <a:rPr lang="fr-FR" sz="2800" noProof="0" dirty="0"/>
                        <a:t>199</a:t>
                      </a:r>
                    </a:p>
                  </a:txBody>
                  <a:tcPr anchor="ctr"/>
                </a:tc>
                <a:tc>
                  <a:txBody>
                    <a:bodyPr/>
                    <a:lstStyle/>
                    <a:p>
                      <a:pPr algn="ctr"/>
                      <a:r>
                        <a:rPr lang="fr-FR" sz="2800" noProof="0" dirty="0"/>
                        <a:t>137</a:t>
                      </a:r>
                    </a:p>
                  </a:txBody>
                  <a:tcPr anchor="ctr"/>
                </a:tc>
                <a:tc>
                  <a:txBody>
                    <a:bodyPr/>
                    <a:lstStyle/>
                    <a:p>
                      <a:pPr algn="ctr"/>
                      <a:r>
                        <a:rPr lang="fr-FR" sz="2800" noProof="0" dirty="0"/>
                        <a:t>186</a:t>
                      </a:r>
                    </a:p>
                  </a:txBody>
                  <a:tcPr anchor="ctr"/>
                </a:tc>
              </a:tr>
            </a:tbl>
          </a:graphicData>
        </a:graphic>
      </p:graphicFrame>
      <p:sp>
        <p:nvSpPr>
          <p:cNvPr id="15" name="Espace réservé du contenu 14"/>
          <p:cNvSpPr>
            <a:spLocks noGrp="1"/>
          </p:cNvSpPr>
          <p:nvPr>
            <p:ph sz="quarter" idx="37"/>
          </p:nvPr>
        </p:nvSpPr>
        <p:spPr/>
        <p:txBody>
          <a:bodyPr/>
          <a:lstStyle/>
          <a:p>
            <a:r>
              <a:rPr lang="fr-FR" dirty="0"/>
              <a:t>Ajoutez d’autres informations ou méthodes ici.</a:t>
            </a:r>
          </a:p>
        </p:txBody>
      </p:sp>
      <p:sp>
        <p:nvSpPr>
          <p:cNvPr id="16" name="Espace réservé du texte 15"/>
          <p:cNvSpPr>
            <a:spLocks noGrp="1"/>
          </p:cNvSpPr>
          <p:nvPr>
            <p:ph type="body" sz="quarter" idx="29"/>
          </p:nvPr>
        </p:nvSpPr>
        <p:spPr/>
        <p:txBody>
          <a:bodyPr/>
          <a:lstStyle/>
          <a:p>
            <a:r>
              <a:rPr lang="fr-FR" dirty="0"/>
              <a:t>Résultats</a:t>
            </a:r>
          </a:p>
        </p:txBody>
      </p:sp>
      <p:sp>
        <p:nvSpPr>
          <p:cNvPr id="17" name="Espace réservé du contenu 16"/>
          <p:cNvSpPr>
            <a:spLocks noGrp="1"/>
          </p:cNvSpPr>
          <p:nvPr>
            <p:ph sz="quarter" idx="30"/>
          </p:nvPr>
        </p:nvSpPr>
        <p:spPr/>
        <p:txBody>
          <a:bodyPr/>
          <a:lstStyle/>
          <a:p>
            <a:r>
              <a:rPr lang="fr-FR" dirty="0"/>
              <a:t>Résultat 1</a:t>
            </a:r>
          </a:p>
          <a:p>
            <a:r>
              <a:rPr lang="fr-FR" dirty="0"/>
              <a:t>Résultat 2</a:t>
            </a:r>
          </a:p>
          <a:p>
            <a:r>
              <a:rPr lang="fr-FR" dirty="0"/>
              <a:t>Résultat 3</a:t>
            </a:r>
          </a:p>
        </p:txBody>
      </p:sp>
      <p:sp>
        <p:nvSpPr>
          <p:cNvPr id="18" name="Espace réservé du texte 17"/>
          <p:cNvSpPr>
            <a:spLocks noGrp="1"/>
          </p:cNvSpPr>
          <p:nvPr>
            <p:ph type="body" sz="quarter" idx="31"/>
          </p:nvPr>
        </p:nvSpPr>
        <p:spPr/>
        <p:txBody>
          <a:bodyPr/>
          <a:lstStyle/>
          <a:p>
            <a:r>
              <a:rPr lang="fr-FR" dirty="0"/>
              <a:t>Résultats</a:t>
            </a:r>
          </a:p>
        </p:txBody>
      </p:sp>
      <p:graphicFrame>
        <p:nvGraphicFramePr>
          <p:cNvPr id="68" name="Espace réservé du contenu 67" descr="Histogramme groupé" title="Exemple de graphique"/>
          <p:cNvGraphicFramePr>
            <a:graphicFrameLocks noGrp="1"/>
          </p:cNvGraphicFramePr>
          <p:nvPr>
            <p:ph sz="quarter" idx="32"/>
            <p:extLst>
              <p:ext uri="{D42A27DB-BD31-4B8C-83A1-F6EECF244321}">
                <p14:modId xmlns:p14="http://schemas.microsoft.com/office/powerpoint/2010/main" val="535712082"/>
              </p:ext>
            </p:extLst>
          </p:nvPr>
        </p:nvGraphicFramePr>
        <p:xfrm>
          <a:off x="29644975" y="7086600"/>
          <a:ext cx="13047663" cy="731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2" name="Espace réservé du contenu 71" descr="Histogramme empilé" title="Exemple de graphique"/>
          <p:cNvGraphicFramePr>
            <a:graphicFrameLocks noGrp="1"/>
          </p:cNvGraphicFramePr>
          <p:nvPr>
            <p:ph sz="quarter" idx="33"/>
            <p:extLst>
              <p:ext uri="{D42A27DB-BD31-4B8C-83A1-F6EECF244321}">
                <p14:modId xmlns:p14="http://schemas.microsoft.com/office/powerpoint/2010/main" val="1380434074"/>
              </p:ext>
            </p:extLst>
          </p:nvPr>
        </p:nvGraphicFramePr>
        <p:xfrm>
          <a:off x="29644975" y="15251113"/>
          <a:ext cx="13047663" cy="7315200"/>
        </p:xfrm>
        <a:graphic>
          <a:graphicData uri="http://schemas.openxmlformats.org/drawingml/2006/chart">
            <c:chart xmlns:c="http://schemas.openxmlformats.org/drawingml/2006/chart" xmlns:r="http://schemas.openxmlformats.org/officeDocument/2006/relationships" r:id="rId5"/>
          </a:graphicData>
        </a:graphic>
      </p:graphicFrame>
      <p:sp>
        <p:nvSpPr>
          <p:cNvPr id="21" name="Espace réservé du texte 20"/>
          <p:cNvSpPr>
            <a:spLocks noGrp="1"/>
          </p:cNvSpPr>
          <p:nvPr>
            <p:ph type="body" sz="quarter" idx="34"/>
          </p:nvPr>
        </p:nvSpPr>
        <p:spPr/>
        <p:txBody>
          <a:bodyPr/>
          <a:lstStyle/>
          <a:p>
            <a:r>
              <a:rPr lang="fr-FR" dirty="0"/>
              <a:t>Conclusions</a:t>
            </a:r>
          </a:p>
        </p:txBody>
      </p:sp>
      <p:sp>
        <p:nvSpPr>
          <p:cNvPr id="22" name="Espace réservé du contenu 21"/>
          <p:cNvSpPr>
            <a:spLocks noGrp="1"/>
          </p:cNvSpPr>
          <p:nvPr>
            <p:ph sz="quarter" idx="35"/>
          </p:nvPr>
        </p:nvSpPr>
        <p:spPr/>
        <p:txBody>
          <a:bodyPr/>
          <a:lstStyle/>
          <a:p>
            <a:r>
              <a:rPr lang="fr-FR" dirty="0"/>
              <a:t>Conclusion 1</a:t>
            </a:r>
          </a:p>
          <a:p>
            <a:r>
              <a:rPr lang="fr-FR" dirty="0"/>
              <a:t>Conclusion 2</a:t>
            </a:r>
          </a:p>
          <a:p>
            <a:r>
              <a:rPr lang="fr-FR" dirty="0"/>
              <a:t>Conclusion 3</a:t>
            </a:r>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Affiche médicale">
  <a:themeElements>
    <a:clrScheme name="Affiche médicale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lang="fr-F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lang="fr-FR"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3F3875-7A7F-481F-975A-FD11B1B30A0C}">
  <ds:schemaRefs>
    <ds:schemaRef ds:uri="http://schemas.microsoft.com/sharepoint/v3/contenttype/forms"/>
  </ds:schemaRefs>
</ds:datastoreItem>
</file>

<file path=customXml/itemProps2.xml><?xml version="1.0" encoding="utf-8"?>
<ds:datastoreItem xmlns:ds="http://schemas.openxmlformats.org/officeDocument/2006/customXml" ds:itemID="{7D271D13-D20F-4697-97AA-66DC15DE63F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013AD7E-0B42-4A01-861E-64E1CDF736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229</Words>
  <Application>Microsoft Office PowerPoint</Application>
  <PresentationFormat>Personnalisé</PresentationFormat>
  <Paragraphs>60</Paragraphs>
  <Slides>1</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Impact</vt:lpstr>
      <vt:lpstr>Affiche médicale</vt:lpstr>
      <vt:lpstr>[Titre de l’affiche] Lorem ipsum dolor sit amet, consectetuer adipiscing elit maecenas porttitor congue massa fusce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2013-06-24T19:44:51Z</dcterms:created>
  <dcterms:modified xsi:type="dcterms:W3CDTF">2013-12-02T08:26:37Z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