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6296" autoAdjust="0"/>
  </p:normalViewPr>
  <p:slideViewPr>
    <p:cSldViewPr snapToGrid="0">
      <p:cViewPr varScale="1">
        <p:scale>
          <a:sx n="116" d="100"/>
          <a:sy n="116" d="100"/>
        </p:scale>
        <p:origin x="10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2T01:41:11.882" v="25" actId="790"/>
      <pc:docMkLst>
        <pc:docMk/>
      </pc:docMkLst>
      <pc:sldChg chg="modSp mod modNotes modNotesTx">
        <pc:chgData name="Fake Test User" userId="SID-0" providerId="Test" clId="FakeClientId" dt="2021-08-02T01:41:11.882" v="25" actId="790"/>
        <pc:sldMkLst>
          <pc:docMk/>
          <pc:sldMk cId="2299734367" sldId="256"/>
        </pc:sldMkLst>
        <pc:spChg chg="mod">
          <ac:chgData name="Fake Test User" userId="SID-0" providerId="Test" clId="FakeClientId" dt="2021-08-02T01:38:06.924" v="0" actId="790"/>
          <ac:spMkLst>
            <pc:docMk/>
            <pc:sldMk cId="2299734367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2T01:38:06.924" v="0" actId="790"/>
          <ac:spMkLst>
            <pc:docMk/>
            <pc:sldMk cId="2299734367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2T01:40:13.724" v="21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02T01:38:21.565" v="2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02T01:38:21.565" v="2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02T01:38:21.565" v="2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02T01:38:21.565" v="2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02T01:38:21.565" v="2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02T01:38:38.925" v="3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02T01:38:38.925" v="3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1:38:38.925" v="3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1:38:38.925" v="3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1:38:38.925" v="3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1:38:38.925" v="3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1:38:44.112" v="4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02T01:38:44.112" v="4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1:38:44.112" v="4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1:38:44.112" v="4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1:38:44.112" v="4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1:38:44.112" v="4" actId="790"/>
            <ac:spMkLst>
              <pc:docMk/>
              <pc:sldMasterMk cId="0" sldId="2147483648"/>
              <pc:sldLayoutMk cId="0" sldId="214748365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1:38:51.863" v="5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02T01:38:51.863" v="5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1:38:51.863" v="5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1:38:51.863" v="5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1:38:51.863" v="5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1:38:51.863" v="5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1:38:56.738" v="6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02T01:38:56.738" v="6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1:38:56.738" v="6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1:38:56.738" v="6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1:38:56.738" v="6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1:38:56.738" v="6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1:38:56.738" v="6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1:39:00.878" v="7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02T01:39:00.878" v="7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1:39:00.878" v="7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1:39:00.878" v="7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1:39:00.878" v="7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1:39:00.878" v="7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1:39:00.878" v="7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2T01:39:00.878" v="7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2T01:39:00.878" v="7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1:39:09.379" v="8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02T01:39:09.379" v="8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1:39:09.379" v="8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1:39:09.379" v="8" actId="790"/>
            <ac:spMkLst>
              <pc:docMk/>
              <pc:sldMasterMk cId="0" sldId="2147483648"/>
              <pc:sldLayoutMk cId="0" sldId="2147483654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1:39:09.379" v="8" actId="790"/>
            <ac:spMkLst>
              <pc:docMk/>
              <pc:sldMasterMk cId="0" sldId="2147483648"/>
              <pc:sldLayoutMk cId="0" sldId="214748365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1:39:13.473" v="9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02T01:39:13.473" v="9" actId="790"/>
            <ac:spMkLst>
              <pc:docMk/>
              <pc:sldMasterMk cId="0" sldId="2147483648"/>
              <pc:sldLayoutMk cId="0" sldId="2147483655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1:39:13.473" v="9" actId="790"/>
            <ac:spMkLst>
              <pc:docMk/>
              <pc:sldMasterMk cId="0" sldId="2147483648"/>
              <pc:sldLayoutMk cId="0" sldId="2147483655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1:39:13.473" v="9" actId="790"/>
            <ac:spMkLst>
              <pc:docMk/>
              <pc:sldMasterMk cId="0" sldId="2147483648"/>
              <pc:sldLayoutMk cId="0" sldId="2147483655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1:39:21.879" v="11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02T01:39:21.879" v="11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1:39:21.879" v="11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1:39:21.879" v="11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1:39:21.879" v="11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1:39:21.879" v="11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1:39:21.879" v="11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1:40:09.630" v="20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02T01:40:09.630" v="20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1:40:09.630" v="20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1:40:09.630" v="20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1:40:09.630" v="20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1:40:09.630" v="20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1:40:13.724" v="21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02T01:40:13.724" v="21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1:40:13.724" v="21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1:40:13.724" v="21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1:40:13.724" v="21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1:40:13.724" v="21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1:39:38.989" v="15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8-02T01:39:38.989" v="15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1:39:38.989" v="15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1:39:38.989" v="15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1:39:38.989" v="15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1:39:38.989" v="15" actId="790"/>
            <ac:spMkLst>
              <pc:docMk/>
              <pc:sldMasterMk cId="0" sldId="2147483648"/>
              <pc:sldLayoutMk cId="0" sldId="2147483661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1:39:50.911" v="17" actId="790"/>
          <pc:sldLayoutMkLst>
            <pc:docMk/>
            <pc:sldMasterMk cId="0" sldId="2147483648"/>
            <pc:sldLayoutMk cId="0" sldId="2147483662"/>
          </pc:sldLayoutMkLst>
          <pc:spChg chg="mod">
            <ac:chgData name="Fake Test User" userId="SID-0" providerId="Test" clId="FakeClientId" dt="2021-08-02T01:39:50.911" v="17" actId="790"/>
            <ac:spMkLst>
              <pc:docMk/>
              <pc:sldMasterMk cId="0" sldId="2147483648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1:39:50.911" v="17" actId="790"/>
            <ac:spMkLst>
              <pc:docMk/>
              <pc:sldMasterMk cId="0" sldId="2147483648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1:39:50.911" v="17" actId="790"/>
            <ac:spMkLst>
              <pc:docMk/>
              <pc:sldMasterMk cId="0" sldId="2147483648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1:39:50.911" v="17" actId="790"/>
            <ac:spMkLst>
              <pc:docMk/>
              <pc:sldMasterMk cId="0" sldId="2147483648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1:39:50.911" v="17" actId="790"/>
            <ac:spMkLst>
              <pc:docMk/>
              <pc:sldMasterMk cId="0" sldId="2147483648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1:39:45.974" v="16" actId="790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8-02T01:39:45.974" v="16" actId="790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1:39:45.974" v="16" actId="790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1:39:45.974" v="16" actId="79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1:39:45.974" v="16" actId="79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1:39:45.974" v="16" actId="790"/>
            <ac:spMkLst>
              <pc:docMk/>
              <pc:sldMasterMk cId="0" sldId="2147483648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2T01:39:45.974" v="16" actId="790"/>
            <ac:spMkLst>
              <pc:docMk/>
              <pc:sldMasterMk cId="0" sldId="2147483648"/>
              <pc:sldLayoutMk cId="0" sldId="2147483664"/>
              <ac:spMk id="11" creationId="{00000000-0000-0000-0000-000000000000}"/>
            </ac:spMkLst>
          </pc:spChg>
          <pc:spChg chg="mod">
            <ac:chgData name="Fake Test User" userId="SID-0" providerId="Test" clId="FakeClientId" dt="2021-08-02T01:39:45.974" v="16" actId="790"/>
            <ac:spMkLst>
              <pc:docMk/>
              <pc:sldMasterMk cId="0" sldId="2147483648"/>
              <pc:sldLayoutMk cId="0" sldId="2147483664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2T01:39:45.974" v="16" actId="790"/>
            <ac:spMkLst>
              <pc:docMk/>
              <pc:sldMasterMk cId="0" sldId="2147483648"/>
              <pc:sldLayoutMk cId="0" sldId="2147483664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1:39:34.192" v="14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02T01:39:34.192" v="14" actId="790"/>
            <ac:spMkLst>
              <pc:docMk/>
              <pc:sldMasterMk cId="0" sldId="2147483648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1:39:34.192" v="14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1:39:34.192" v="14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1:39:34.192" v="14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1:39:34.192" v="14" actId="790"/>
            <ac:spMkLst>
              <pc:docMk/>
              <pc:sldMasterMk cId="0" sldId="2147483648"/>
              <pc:sldLayoutMk cId="0" sldId="214748366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1:39:34.192" v="14" actId="790"/>
            <ac:spMkLst>
              <pc:docMk/>
              <pc:sldMasterMk cId="0" sldId="2147483648"/>
              <pc:sldLayoutMk cId="0" sldId="214748366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1:39:29.598" v="13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8-02T01:39:29.598" v="13" actId="790"/>
            <ac:spMkLst>
              <pc:docMk/>
              <pc:sldMasterMk cId="0" sldId="2147483648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1:39:29.598" v="13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1:39:29.598" v="13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1:39:29.598" v="13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1:39:29.598" v="13" actId="790"/>
            <ac:spMkLst>
              <pc:docMk/>
              <pc:sldMasterMk cId="0" sldId="2147483648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1:39:29.598" v="13" actId="790"/>
            <ac:spMkLst>
              <pc:docMk/>
              <pc:sldMasterMk cId="0" sldId="2147483648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1:39:56.286" v="18" actId="790"/>
          <pc:sldLayoutMkLst>
            <pc:docMk/>
            <pc:sldMasterMk cId="0" sldId="2147483648"/>
            <pc:sldLayoutMk cId="0" sldId="2147483669"/>
          </pc:sldLayoutMkLst>
          <pc:spChg chg="mod">
            <ac:chgData name="Fake Test User" userId="SID-0" providerId="Test" clId="FakeClientId" dt="2021-08-02T01:39:56.286" v="18" actId="790"/>
            <ac:spMkLst>
              <pc:docMk/>
              <pc:sldMasterMk cId="0" sldId="2147483648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1:39:56.286" v="18" actId="790"/>
            <ac:spMkLst>
              <pc:docMk/>
              <pc:sldMasterMk cId="0" sldId="2147483648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1:39:56.286" v="18" actId="790"/>
            <ac:spMkLst>
              <pc:docMk/>
              <pc:sldMasterMk cId="0" sldId="2147483648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1:39:56.286" v="18" actId="790"/>
            <ac:spMkLst>
              <pc:docMk/>
              <pc:sldMasterMk cId="0" sldId="2147483648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1:39:56.286" v="18" actId="790"/>
            <ac:spMkLst>
              <pc:docMk/>
              <pc:sldMasterMk cId="0" sldId="2147483648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1:39:56.286" v="18" actId="790"/>
            <ac:spMkLst>
              <pc:docMk/>
              <pc:sldMasterMk cId="0" sldId="2147483648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02T01:39:56.286" v="18" actId="790"/>
            <ac:spMkLst>
              <pc:docMk/>
              <pc:sldMasterMk cId="0" sldId="2147483648"/>
              <pc:sldLayoutMk cId="0" sldId="2147483669"/>
              <ac:spMk id="14" creationId="{00000000-0000-0000-0000-000000000000}"/>
            </ac:spMkLst>
          </pc:spChg>
          <pc:spChg chg="mod">
            <ac:chgData name="Fake Test User" userId="SID-0" providerId="Test" clId="FakeClientId" dt="2021-08-02T01:39:56.286" v="18" actId="790"/>
            <ac:spMkLst>
              <pc:docMk/>
              <pc:sldMasterMk cId="0" sldId="2147483648"/>
              <pc:sldLayoutMk cId="0" sldId="2147483669"/>
              <ac:spMk id="16" creationId="{00000000-0000-0000-0000-000000000000}"/>
            </ac:spMkLst>
          </pc:spChg>
          <pc:spChg chg="mod">
            <ac:chgData name="Fake Test User" userId="SID-0" providerId="Test" clId="FakeClientId" dt="2021-08-02T01:39:56.286" v="18" actId="790"/>
            <ac:spMkLst>
              <pc:docMk/>
              <pc:sldMasterMk cId="0" sldId="2147483648"/>
              <pc:sldLayoutMk cId="0" sldId="2147483669"/>
              <ac:spMk id="19" creationId="{00000000-0000-0000-0000-000000000000}"/>
            </ac:spMkLst>
          </pc:spChg>
          <pc:spChg chg="mod">
            <ac:chgData name="Fake Test User" userId="SID-0" providerId="Test" clId="FakeClientId" dt="2021-08-02T01:39:56.286" v="18" actId="790"/>
            <ac:spMkLst>
              <pc:docMk/>
              <pc:sldMasterMk cId="0" sldId="2147483648"/>
              <pc:sldLayoutMk cId="0" sldId="2147483669"/>
              <ac:spMk id="2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1:40:05.146" v="19" actId="790"/>
          <pc:sldLayoutMkLst>
            <pc:docMk/>
            <pc:sldMasterMk cId="0" sldId="2147483648"/>
            <pc:sldLayoutMk cId="0" sldId="2147483670"/>
          </pc:sldLayoutMkLst>
          <pc:spChg chg="mod">
            <ac:chgData name="Fake Test User" userId="SID-0" providerId="Test" clId="FakeClientId" dt="2021-08-02T01:40:05.146" v="19" actId="790"/>
            <ac:spMkLst>
              <pc:docMk/>
              <pc:sldMasterMk cId="0" sldId="2147483648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1:40:05.146" v="19" actId="790"/>
            <ac:spMkLst>
              <pc:docMk/>
              <pc:sldMasterMk cId="0" sldId="2147483648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1:40:05.146" v="19" actId="790"/>
            <ac:spMkLst>
              <pc:docMk/>
              <pc:sldMasterMk cId="0" sldId="2147483648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1:40:05.146" v="19" actId="790"/>
            <ac:spMkLst>
              <pc:docMk/>
              <pc:sldMasterMk cId="0" sldId="2147483648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1:40:05.146" v="19" actId="790"/>
            <ac:spMkLst>
              <pc:docMk/>
              <pc:sldMasterMk cId="0" sldId="2147483648"/>
              <pc:sldLayoutMk cId="0" sldId="2147483670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1:40:05.146" v="19" actId="790"/>
            <ac:spMkLst>
              <pc:docMk/>
              <pc:sldMasterMk cId="0" sldId="2147483648"/>
              <pc:sldLayoutMk cId="0" sldId="2147483670"/>
              <ac:spMk id="7" creationId="{00000000-0000-0000-0000-000000000000}"/>
            </ac:spMkLst>
          </pc:spChg>
          <pc:spChg chg="mod">
            <ac:chgData name="Fake Test User" userId="SID-0" providerId="Test" clId="FakeClientId" dt="2021-08-02T01:40:05.146" v="19" actId="790"/>
            <ac:spMkLst>
              <pc:docMk/>
              <pc:sldMasterMk cId="0" sldId="2147483648"/>
              <pc:sldLayoutMk cId="0" sldId="2147483670"/>
              <ac:spMk id="14" creationId="{00000000-0000-0000-0000-000000000000}"/>
            </ac:spMkLst>
          </pc:spChg>
          <pc:spChg chg="mod">
            <ac:chgData name="Fake Test User" userId="SID-0" providerId="Test" clId="FakeClientId" dt="2021-08-02T01:40:05.146" v="19" actId="790"/>
            <ac:spMkLst>
              <pc:docMk/>
              <pc:sldMasterMk cId="0" sldId="2147483648"/>
              <pc:sldLayoutMk cId="0" sldId="2147483670"/>
              <ac:spMk id="22" creationId="{00000000-0000-0000-0000-000000000000}"/>
            </ac:spMkLst>
          </pc:spChg>
          <pc:spChg chg="mod">
            <ac:chgData name="Fake Test User" userId="SID-0" providerId="Test" clId="FakeClientId" dt="2021-08-02T01:40:05.146" v="19" actId="790"/>
            <ac:spMkLst>
              <pc:docMk/>
              <pc:sldMasterMk cId="0" sldId="2147483648"/>
              <pc:sldLayoutMk cId="0" sldId="2147483670"/>
              <ac:spMk id="23" creationId="{00000000-0000-0000-0000-000000000000}"/>
            </ac:spMkLst>
          </pc:spChg>
          <pc:spChg chg="mod">
            <ac:chgData name="Fake Test User" userId="SID-0" providerId="Test" clId="FakeClientId" dt="2021-08-02T01:40:05.146" v="19" actId="790"/>
            <ac:spMkLst>
              <pc:docMk/>
              <pc:sldMasterMk cId="0" sldId="2147483648"/>
              <pc:sldLayoutMk cId="0" sldId="2147483670"/>
              <ac:spMk id="24" creationId="{00000000-0000-0000-0000-000000000000}"/>
            </ac:spMkLst>
          </pc:spChg>
          <pc:spChg chg="mod">
            <ac:chgData name="Fake Test User" userId="SID-0" providerId="Test" clId="FakeClientId" dt="2021-08-02T01:40:05.146" v="19" actId="790"/>
            <ac:spMkLst>
              <pc:docMk/>
              <pc:sldMasterMk cId="0" sldId="2147483648"/>
              <pc:sldLayoutMk cId="0" sldId="2147483670"/>
              <ac:spMk id="29" creationId="{00000000-0000-0000-0000-000000000000}"/>
            </ac:spMkLst>
          </pc:spChg>
          <pc:spChg chg="mod">
            <ac:chgData name="Fake Test User" userId="SID-0" providerId="Test" clId="FakeClientId" dt="2021-08-02T01:40:05.146" v="19" actId="790"/>
            <ac:spMkLst>
              <pc:docMk/>
              <pc:sldMasterMk cId="0" sldId="2147483648"/>
              <pc:sldLayoutMk cId="0" sldId="2147483670"/>
              <ac:spMk id="30" creationId="{00000000-0000-0000-0000-000000000000}"/>
            </ac:spMkLst>
          </pc:spChg>
          <pc:spChg chg="mod">
            <ac:chgData name="Fake Test User" userId="SID-0" providerId="Test" clId="FakeClientId" dt="2021-08-02T01:40:05.146" v="19" actId="790"/>
            <ac:spMkLst>
              <pc:docMk/>
              <pc:sldMasterMk cId="0" sldId="2147483648"/>
              <pc:sldLayoutMk cId="0" sldId="2147483670"/>
              <ac:spMk id="31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D450AB22-52FC-40E6-98AA-74BCCD5188D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2B9199D-72B2-45AE-A712-E5736A22F07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426B1-7527-4E28-B97D-380F113BB44F}" type="datetime1">
              <a:rPr lang="fr-FR" smtClean="0"/>
              <a:t>02/08/2021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61359D5-DD6B-4137-AD75-B46D5171422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55F9710-A4BE-4433-A7ED-20397B3D73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D19D5-D423-4C7D-BE37-350F3D82A9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23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DAC19-97A4-4601-8E6F-C9F59AF9B80C}" type="datetime1">
              <a:rPr lang="fr-FR" smtClean="0"/>
              <a:pPr/>
              <a:t>02/08/2021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 dirty="0"/>
              <a:t>Modifiez les styles du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D9EE5-14A8-4D2F-A0BD-1BB33ACFF75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52047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9D9EE5-14A8-4D2F-A0BD-1BB33ACFF75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279290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154956" y="5367325"/>
            <a:ext cx="8825656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2016B0-50B5-47B5-A44A-13E00F7CDA92}" type="datetime1">
              <a:rPr lang="fr-FR" noProof="0" smtClean="0"/>
              <a:t>02/08/2021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rtlCol="0" anchor="b"/>
          <a:lstStyle>
            <a:lvl1pPr>
              <a:defRPr sz="72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rtlCol="0"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C754D9-8403-4920-99DE-7A11B3EB392D}" type="datetime1">
              <a:rPr lang="fr-FR" noProof="0" smtClean="0"/>
              <a:t>02/08/2021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 rtlCol="0"/>
          <a:lstStyle>
            <a:lvl1pPr>
              <a:defRPr sz="48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8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3657600"/>
            <a:ext cx="8825659" cy="23622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E54252-1D92-4478-9B35-EF53CB57F087}" type="datetime1">
              <a:rPr lang="fr-FR" noProof="0" smtClean="0"/>
              <a:t>02/08/2021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 rtlCol="0"/>
          <a:lstStyle>
            <a:lvl1pPr>
              <a:defRPr sz="48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11" name="Espace réservé du texte 3"/>
          <p:cNvSpPr>
            <a:spLocks noGrp="1"/>
          </p:cNvSpPr>
          <p:nvPr>
            <p:ph type="body" sz="half" idx="14" hasCustomPrompt="1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rtl="0">
              <a:buNone/>
            </a:pPr>
            <a:r>
              <a:rPr lang="fr-FR" noProof="0"/>
              <a:t>Modifiez les styles du texte</a:t>
            </a:r>
          </a:p>
        </p:txBody>
      </p:sp>
      <p:sp>
        <p:nvSpPr>
          <p:cNvPr id="10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4350657"/>
            <a:ext cx="8825659" cy="16764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C55A38-EB06-4BE8-943C-A998B4C9E3F3}" type="datetime1">
              <a:rPr lang="fr-FR" noProof="0" smtClean="0"/>
              <a:t>02/08/2021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12" name="Zone de texte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0"/>
            <a:r>
              <a:rPr lang="fr-FR" noProof="0"/>
              <a:t>“</a:t>
            </a:r>
          </a:p>
        </p:txBody>
      </p:sp>
      <p:sp>
        <p:nvSpPr>
          <p:cNvPr id="15" name="Zone de texte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0"/>
            <a:r>
              <a:rPr lang="fr-FR" noProof="0"/>
              <a:t>”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professionn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154954" y="4777381"/>
            <a:ext cx="8825659" cy="860400"/>
          </a:xfrm>
        </p:spPr>
        <p:txBody>
          <a:bodyPr rtlCol="0"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F8690B-5D8F-4E48-B212-77F0BC48118D}" type="datetime1">
              <a:rPr lang="fr-FR" noProof="0" smtClean="0"/>
              <a:t>02/08/2021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42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32947" y="1981200"/>
            <a:ext cx="2946866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16" name="Espace réservé du texte 3"/>
          <p:cNvSpPr>
            <a:spLocks noGrp="1"/>
          </p:cNvSpPr>
          <p:nvPr>
            <p:ph type="body" sz="half" idx="15" hasCustomPrompt="1"/>
          </p:nvPr>
        </p:nvSpPr>
        <p:spPr>
          <a:xfrm>
            <a:off x="652463" y="2667000"/>
            <a:ext cx="2927350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3883659" y="1981200"/>
            <a:ext cx="2936241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19" name="Espace réservé du texte 3"/>
          <p:cNvSpPr>
            <a:spLocks noGrp="1"/>
          </p:cNvSpPr>
          <p:nvPr>
            <p:ph type="body" sz="half" idx="16" hasCustomPrompt="1"/>
          </p:nvPr>
        </p:nvSpPr>
        <p:spPr>
          <a:xfrm>
            <a:off x="3873106" y="2667000"/>
            <a:ext cx="2946794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14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7124700" y="1981200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20" name="Espace réservé du texte 3"/>
          <p:cNvSpPr>
            <a:spLocks noGrp="1"/>
          </p:cNvSpPr>
          <p:nvPr>
            <p:ph type="body" sz="half" idx="17" hasCustomPrompt="1"/>
          </p:nvPr>
        </p:nvSpPr>
        <p:spPr>
          <a:xfrm>
            <a:off x="7124700" y="2667000"/>
            <a:ext cx="2932113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cxnSp>
        <p:nvCxnSpPr>
          <p:cNvPr id="17" name="Connecteur droit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27A5DE-2DD6-4418-A363-EF10D0B5FD9F}" type="datetime1">
              <a:rPr lang="fr-FR" noProof="0" smtClean="0"/>
              <a:t>02/08/2021</a:t>
            </a:fld>
            <a:endParaRPr lang="fr-FR" noProof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 3 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42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52463" y="4250949"/>
            <a:ext cx="294005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29" name="Espace réservé d’image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22" name="Espace réservé du texte 3"/>
          <p:cNvSpPr>
            <a:spLocks noGrp="1"/>
          </p:cNvSpPr>
          <p:nvPr>
            <p:ph type="body" sz="half" idx="18" hasCustomPrompt="1"/>
          </p:nvPr>
        </p:nvSpPr>
        <p:spPr>
          <a:xfrm>
            <a:off x="652463" y="4827211"/>
            <a:ext cx="2940050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3889375" y="4250949"/>
            <a:ext cx="29305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30" name="Espace réservé d’image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23" name="Espace réservé du texte 3"/>
          <p:cNvSpPr>
            <a:spLocks noGrp="1"/>
          </p:cNvSpPr>
          <p:nvPr>
            <p:ph type="body" sz="half" idx="19" hasCustomPrompt="1"/>
          </p:nvPr>
        </p:nvSpPr>
        <p:spPr>
          <a:xfrm>
            <a:off x="3888022" y="4827210"/>
            <a:ext cx="2934406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14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7124700" y="4250949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31" name="Espace réservé d’image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24" name="Espace réservé du texte 3"/>
          <p:cNvSpPr>
            <a:spLocks noGrp="1"/>
          </p:cNvSpPr>
          <p:nvPr>
            <p:ph type="body" sz="half" idx="20" hasCustomPrompt="1"/>
          </p:nvPr>
        </p:nvSpPr>
        <p:spPr>
          <a:xfrm>
            <a:off x="7124575" y="4827208"/>
            <a:ext cx="2935997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cxnSp>
        <p:nvCxnSpPr>
          <p:cNvPr id="19" name="Connecteur droit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BC65DA7-E5C5-4D74-B097-AC1BE004E448}" type="datetime1">
              <a:rPr lang="fr-FR" noProof="0" smtClean="0"/>
              <a:t>02/08/2021</a:t>
            </a:fld>
            <a:endParaRPr lang="fr-FR" noProof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 anchorCtr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C7DA1A-EC3C-47F8-91A2-6837F02EFD3F}" type="datetime1">
              <a:rPr lang="fr-FR" noProof="0" smtClean="0"/>
              <a:t>02/08/2021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rtlCol="0" anchor="b" anchorCtr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>
          <a:xfrm>
            <a:off x="652463" y="887414"/>
            <a:ext cx="7423149" cy="5368924"/>
          </a:xfrm>
        </p:spPr>
        <p:txBody>
          <a:bodyPr vert="eaVert"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C3F780-36C0-4115-8D68-C9FCA3157A4C}" type="datetime1">
              <a:rPr lang="fr-FR" noProof="0" smtClean="0"/>
              <a:t>02/08/2021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D78179-134A-413C-9D9E-CE85F9A9554A}" type="datetime1">
              <a:rPr lang="fr-FR" noProof="0" smtClean="0"/>
              <a:t>02/08/2021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154955" y="4777381"/>
            <a:ext cx="8825658" cy="860400"/>
          </a:xfrm>
        </p:spPr>
        <p:txBody>
          <a:bodyPr rtlCol="0"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C2181A-20E0-48F1-8B0C-0171BD4BC4FC}" type="datetime1">
              <a:rPr lang="fr-FR" noProof="0" smtClean="0"/>
              <a:t>02/08/2021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1103312" y="2060575"/>
            <a:ext cx="4396339" cy="4195763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5654493" y="2056092"/>
            <a:ext cx="4396341" cy="4200245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DDFBC9-DF66-450F-9B47-163A607B32B5}" type="datetime1">
              <a:rPr lang="fr-FR" noProof="0" smtClean="0"/>
              <a:t>02/08/2021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103313" y="1905000"/>
            <a:ext cx="439633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1103312" y="2514600"/>
            <a:ext cx="4396339" cy="3741738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5654495" y="1905000"/>
            <a:ext cx="4396339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5654495" y="2514600"/>
            <a:ext cx="4396339" cy="3741738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9A2534-DEDE-4B74-ACE3-4739456B341E}" type="datetime1">
              <a:rPr lang="fr-FR" noProof="0" smtClean="0"/>
              <a:t>02/08/2021</a:t>
            </a:fld>
            <a:endParaRPr lang="fr-FR" noProof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7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99A1F2-963C-4433-9938-07FA0A1EA149}" type="datetime1">
              <a:rPr lang="fr-FR" noProof="0" smtClean="0"/>
              <a:t>02/08/2021</a:t>
            </a:fld>
            <a:endParaRPr lang="fr-FR" noProof="0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6321462-A4AC-4C47-B649-01878A1A064F}" type="datetime1">
              <a:rPr lang="fr-FR" noProof="0" smtClean="0"/>
              <a:t>02/08/2021</a:t>
            </a:fld>
            <a:endParaRPr lang="fr-FR" noProof="0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rtlCol="0" anchor="b"/>
          <a:lstStyle>
            <a:lvl1pPr algn="l">
              <a:defRPr sz="2400" b="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784616" y="1447800"/>
            <a:ext cx="5195997" cy="4572000"/>
          </a:xfrm>
        </p:spPr>
        <p:txBody>
          <a:bodyPr rtlCol="0"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154953" y="3129280"/>
            <a:ext cx="3401063" cy="2895599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8B83CE-0B77-4D5B-ABB2-11D315121664}" type="datetime1">
              <a:rPr lang="fr-FR" noProof="0" smtClean="0"/>
              <a:t>02/08/2021</a:t>
            </a:fld>
            <a:endParaRPr lang="fr-FR" noProof="0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rtlCol="0" anchor="b">
            <a:normAutofit/>
          </a:bodyPr>
          <a:lstStyle>
            <a:lvl1pPr algn="l">
              <a:defRPr sz="3600" b="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3657600"/>
            <a:ext cx="5084979" cy="1371600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D38337-0C26-419D-8506-A7BD0E35E1A9}" type="datetime1">
              <a:rPr lang="fr-FR" noProof="0" smtClean="0"/>
              <a:t>02/08/2021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image" Target="/ppt/media/image4.png" Id="rId21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image" Target="/ppt/media/image32.png" Id="rId20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23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Relationship Type="http://schemas.openxmlformats.org/officeDocument/2006/relationships/image" Target="/ppt/media/image54.png" Id="rId22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e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 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 dirty="0"/>
              <a:t>Modifiez les styles du texte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0"/>
            <a:fld id="{7E5CEDF6-0650-4886-A306-D0167EC655ED}" type="datetime1">
              <a:rPr lang="fr-FR" noProof="0" smtClean="0"/>
              <a:t>02/08/2021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57F1E4F-1CFF-5643-939E-02111984F56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973436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Ion</ap:Template>
  <ap:TotalTime>3</ap:TotalTime>
  <ap:Words>1</ap:Words>
  <ap:PresentationFormat>Grand écran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Century Gothic</vt:lpstr>
      <vt:lpstr>Wingdings 3</vt:lpstr>
      <vt:lpstr>Ion</vt:lpstr>
      <vt:lpstr>Présentation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2014-09-12T17:24:29Z</dcterms:created>
  <dcterms:modified xsi:type="dcterms:W3CDTF">2021-08-02T01:41:18Z</dcterms:modified>
</cp:coreProperties>
</file>