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4"/>
  </p:sldMasterIdLst>
  <p:notesMasterIdLst>
    <p:notesMasterId r:id="rId6"/>
  </p:notesMasterIdLst>
  <p:handoutMasterIdLst>
    <p:handoutMasterId r:id="rId7"/>
  </p:handoutMasterIdLst>
  <p:sldIdLst>
    <p:sldId id="256" r:id="rId5"/>
  </p:sldIdLst>
  <p:sldSz cx="7772400" cy="10058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68" userDrawn="1">
          <p15:clr>
            <a:srgbClr val="A4A3A4"/>
          </p15:clr>
        </p15:guide>
        <p15:guide id="2" pos="244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69" autoAdjust="0"/>
    <p:restoredTop sz="94660"/>
  </p:normalViewPr>
  <p:slideViewPr>
    <p:cSldViewPr snapToGrid="0">
      <p:cViewPr varScale="1">
        <p:scale>
          <a:sx n="76" d="100"/>
          <a:sy n="76" d="100"/>
        </p:scale>
        <p:origin x="2820" y="114"/>
      </p:cViewPr>
      <p:guideLst>
        <p:guide orient="horz" pos="3168"/>
        <p:guide pos="2448"/>
      </p:guideLst>
    </p:cSldViewPr>
  </p:slideViewPr>
  <p:notesTextViewPr>
    <p:cViewPr>
      <p:scale>
        <a:sx n="1" d="1"/>
        <a:sy n="1" d="1"/>
      </p:scale>
      <p:origin x="0" y="0"/>
    </p:cViewPr>
  </p:notesTextViewPr>
  <p:notesViewPr>
    <p:cSldViewPr snapToGrid="0">
      <p:cViewPr>
        <p:scale>
          <a:sx n="100" d="100"/>
          <a:sy n="100" d="100"/>
        </p:scale>
        <p:origin x="280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latinLnBrk="0">
              <a:defRPr lang="fr-FR" sz="1200"/>
            </a:lvl1pPr>
          </a:lstStyle>
          <a:p>
            <a:endParaRPr lang="fr-FR" dirty="0"/>
          </a:p>
        </p:txBody>
      </p:sp>
      <p:sp>
        <p:nvSpPr>
          <p:cNvPr id="3" name="Espace réservé de la date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latinLnBrk="0">
              <a:defRPr lang="fr-FR" sz="1200"/>
            </a:lvl1pPr>
          </a:lstStyle>
          <a:p>
            <a:fld id="{11A3E735-BF91-4312-B791-E02C86E8EB64}" type="datetimeFigureOut">
              <a:rPr lang="fr-FR" smtClean="0"/>
              <a:t>2013-11-12</a:t>
            </a:fld>
            <a:endParaRPr lang="fr-FR" dirty="0"/>
          </a:p>
        </p:txBody>
      </p:sp>
      <p:sp>
        <p:nvSpPr>
          <p:cNvPr id="4" name="Espace réservé du pied de page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latinLnBrk="0">
              <a:defRPr lang="fr-FR" sz="1200"/>
            </a:lvl1pPr>
          </a:lstStyle>
          <a:p>
            <a:endParaRPr lang="fr-FR" dirty="0"/>
          </a:p>
        </p:txBody>
      </p:sp>
      <p:sp>
        <p:nvSpPr>
          <p:cNvPr id="5" name="Espace réservé du numéro de diapositive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latinLnBrk="0">
              <a:defRPr lang="fr-FR" sz="1200"/>
            </a:lvl1pPr>
          </a:lstStyle>
          <a:p>
            <a:fld id="{4E3EF6B9-21BA-4F23-9CAC-47147AFFA150}" type="slidenum">
              <a:rPr lang="fr-FR" smtClean="0"/>
              <a:t>‹N°›</a:t>
            </a:fld>
            <a:endParaRPr lang="fr-FR" dirty="0"/>
          </a:p>
        </p:txBody>
      </p:sp>
    </p:spTree>
    <p:extLst>
      <p:ext uri="{BB962C8B-B14F-4D97-AF65-F5344CB8AC3E}">
        <p14:creationId xmlns:p14="http://schemas.microsoft.com/office/powerpoint/2010/main" val="427117043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latinLnBrk="0">
              <a:defRPr lang="fr-FR" sz="1200"/>
            </a:lvl1pPr>
          </a:lstStyle>
          <a:p>
            <a:endParaRPr lang="fr-FR" dirty="0"/>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latinLnBrk="0">
              <a:defRPr lang="fr-FR" sz="1200"/>
            </a:lvl1pPr>
          </a:lstStyle>
          <a:p>
            <a:fld id="{C0607983-037E-4770-8F0C-1430ED136D42}" type="datetimeFigureOut">
              <a:rPr lang="fr-FR"/>
              <a:t>2013-11-12</a:t>
            </a:fld>
            <a:endParaRPr lang="fr-FR" dirty="0"/>
          </a:p>
        </p:txBody>
      </p:sp>
      <p:sp>
        <p:nvSpPr>
          <p:cNvPr id="4" name="Espace réservé de l’image des diapositives 3"/>
          <p:cNvSpPr>
            <a:spLocks noGrp="1" noRot="1" noChangeAspect="1"/>
          </p:cNvSpPr>
          <p:nvPr>
            <p:ph type="sldImg" idx="2"/>
          </p:nvPr>
        </p:nvSpPr>
        <p:spPr>
          <a:xfrm>
            <a:off x="2236788" y="1143000"/>
            <a:ext cx="2384425" cy="3086100"/>
          </a:xfrm>
          <a:prstGeom prst="rect">
            <a:avLst/>
          </a:prstGeom>
          <a:noFill/>
          <a:ln w="12700">
            <a:solidFill>
              <a:prstClr val="black"/>
            </a:solidFill>
          </a:ln>
        </p:spPr>
        <p:txBody>
          <a:bodyPr vert="horz" lIns="91440" tIns="45720" rIns="91440" bIns="45720" rtlCol="0" anchor="ctr"/>
          <a:lstStyle/>
          <a:p>
            <a:endParaRPr lang="fr-FR" dirty="0"/>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latinLnBrk="0">
              <a:defRPr lang="fr-FR" sz="1200"/>
            </a:lvl1pPr>
          </a:lstStyle>
          <a:p>
            <a:endParaRPr lang="fr-FR" dirty="0"/>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latinLnBrk="0">
              <a:defRPr lang="fr-FR" sz="1200"/>
            </a:lvl1pPr>
          </a:lstStyle>
          <a:p>
            <a:fld id="{6F96E695-1FEC-489F-8D1B-295ED1FA9E67}" type="slidenum">
              <a:rPr lang="fr-FR" smtClean="0"/>
              <a:t>‹N°›</a:t>
            </a:fld>
            <a:endParaRPr lang="fr-FR" dirty="0"/>
          </a:p>
        </p:txBody>
      </p:sp>
    </p:spTree>
    <p:extLst>
      <p:ext uri="{BB962C8B-B14F-4D97-AF65-F5344CB8AC3E}">
        <p14:creationId xmlns:p14="http://schemas.microsoft.com/office/powerpoint/2010/main" val="2803063863"/>
      </p:ext>
    </p:extLst>
  </p:cSld>
  <p:clrMap bg1="lt1" tx1="dk1" bg2="lt2" tx2="dk2" accent1="accent1" accent2="accent2" accent3="accent3" accent4="accent4" accent5="accent5" accent6="accent6" hlink="hlink" folHlink="folHlink"/>
  <p:notesStyle>
    <a:lvl1pPr marL="0" algn="l" defTabSz="914400" rtl="0" eaLnBrk="1" latinLnBrk="0" hangingPunct="1">
      <a:defRPr lang="fr-FR" sz="1200" kern="1200">
        <a:solidFill>
          <a:schemeClr val="tx1"/>
        </a:solidFill>
        <a:latin typeface="+mn-lt"/>
        <a:ea typeface="+mn-ea"/>
        <a:cs typeface="+mn-cs"/>
      </a:defRPr>
    </a:lvl1pPr>
    <a:lvl2pPr marL="457200" algn="l" defTabSz="914400" rtl="0" eaLnBrk="1" latinLnBrk="0" hangingPunct="1">
      <a:defRPr lang="fr-FR" sz="1200" kern="1200">
        <a:solidFill>
          <a:schemeClr val="tx1"/>
        </a:solidFill>
        <a:latin typeface="+mn-lt"/>
        <a:ea typeface="+mn-ea"/>
        <a:cs typeface="+mn-cs"/>
      </a:defRPr>
    </a:lvl2pPr>
    <a:lvl3pPr marL="914400" algn="l" defTabSz="914400" rtl="0" eaLnBrk="1" latinLnBrk="0" hangingPunct="1">
      <a:defRPr lang="fr-FR" sz="1200" kern="1200">
        <a:solidFill>
          <a:schemeClr val="tx1"/>
        </a:solidFill>
        <a:latin typeface="+mn-lt"/>
        <a:ea typeface="+mn-ea"/>
        <a:cs typeface="+mn-cs"/>
      </a:defRPr>
    </a:lvl3pPr>
    <a:lvl4pPr marL="1371600" algn="l" defTabSz="914400" rtl="0" eaLnBrk="1" latinLnBrk="0" hangingPunct="1">
      <a:defRPr lang="fr-FR" sz="1200" kern="1200">
        <a:solidFill>
          <a:schemeClr val="tx1"/>
        </a:solidFill>
        <a:latin typeface="+mn-lt"/>
        <a:ea typeface="+mn-ea"/>
        <a:cs typeface="+mn-cs"/>
      </a:defRPr>
    </a:lvl4pPr>
    <a:lvl5pPr marL="1828800" algn="l" defTabSz="914400" rtl="0" eaLnBrk="1" latinLnBrk="0" hangingPunct="1">
      <a:defRPr lang="fr-FR" sz="1200" kern="1200">
        <a:solidFill>
          <a:schemeClr val="tx1"/>
        </a:solidFill>
        <a:latin typeface="+mn-lt"/>
        <a:ea typeface="+mn-ea"/>
        <a:cs typeface="+mn-cs"/>
      </a:defRPr>
    </a:lvl5pPr>
    <a:lvl6pPr marL="2286000" algn="l" defTabSz="914400" rtl="0" eaLnBrk="1" latinLnBrk="0" hangingPunct="1">
      <a:defRPr lang="fr-FR" sz="1200" kern="1200">
        <a:solidFill>
          <a:schemeClr val="tx1"/>
        </a:solidFill>
        <a:latin typeface="+mn-lt"/>
        <a:ea typeface="+mn-ea"/>
        <a:cs typeface="+mn-cs"/>
      </a:defRPr>
    </a:lvl6pPr>
    <a:lvl7pPr marL="2743200" algn="l" defTabSz="914400" rtl="0" eaLnBrk="1" latinLnBrk="0" hangingPunct="1">
      <a:defRPr lang="fr-FR" sz="1200" kern="1200">
        <a:solidFill>
          <a:schemeClr val="tx1"/>
        </a:solidFill>
        <a:latin typeface="+mn-lt"/>
        <a:ea typeface="+mn-ea"/>
        <a:cs typeface="+mn-cs"/>
      </a:defRPr>
    </a:lvl7pPr>
    <a:lvl8pPr marL="3200400" algn="l" defTabSz="914400" rtl="0" eaLnBrk="1" latinLnBrk="0" hangingPunct="1">
      <a:defRPr lang="fr-FR" sz="1200" kern="1200">
        <a:solidFill>
          <a:schemeClr val="tx1"/>
        </a:solidFill>
        <a:latin typeface="+mn-lt"/>
        <a:ea typeface="+mn-ea"/>
        <a:cs typeface="+mn-cs"/>
      </a:defRPr>
    </a:lvl8pPr>
    <a:lvl9pPr marL="3657600" algn="l" defTabSz="914400" rtl="0" eaLnBrk="1" latinLnBrk="0" hangingPunct="1">
      <a:defRPr lang="fr-F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4" name="Espace réservé du numéro de diapositive 3"/>
          <p:cNvSpPr>
            <a:spLocks noGrp="1"/>
          </p:cNvSpPr>
          <p:nvPr>
            <p:ph type="sldNum" sz="quarter" idx="10"/>
          </p:nvPr>
        </p:nvSpPr>
        <p:spPr/>
        <p:txBody>
          <a:bodyPr/>
          <a:lstStyle/>
          <a:p>
            <a:fld id="{6F96E695-1FEC-489F-8D1B-295ED1FA9E67}" type="slidenum">
              <a:rPr lang="fr-FR" smtClean="0"/>
              <a:t>1</a:t>
            </a:fld>
            <a:endParaRPr lang="fr-FR"/>
          </a:p>
        </p:txBody>
      </p:sp>
      <p:sp>
        <p:nvSpPr>
          <p:cNvPr id="11" name="Espace réservé des commentaires 10"/>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lang="fr-FR"/>
            </a:pPr>
            <a:r>
              <a:rPr lang="fr-FR" dirty="0"/>
              <a:t>Pour modifier ce prospectus, remplacez l’exemple de contenu par le vôtre. Si vous préférez commencer de zéro, appuyez sur le bouton Nouvelle diapositive sous l’onglet Accueil pour insérer une nouvelle page. Entrez votre texte dans les espaces réservés vides.</a:t>
            </a:r>
          </a:p>
        </p:txBody>
      </p:sp>
    </p:spTree>
    <p:extLst>
      <p:ext uri="{BB962C8B-B14F-4D97-AF65-F5344CB8AC3E}">
        <p14:creationId xmlns:p14="http://schemas.microsoft.com/office/powerpoint/2010/main" val="29482522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rospectus 8.5 x 11">
    <p:spTree>
      <p:nvGrpSpPr>
        <p:cNvPr id="1" name=""/>
        <p:cNvGrpSpPr/>
        <p:nvPr/>
      </p:nvGrpSpPr>
      <p:grpSpPr>
        <a:xfrm>
          <a:off x="0" y="0"/>
          <a:ext cx="0" cy="0"/>
          <a:chOff x="0" y="0"/>
          <a:chExt cx="0" cy="0"/>
        </a:xfrm>
      </p:grpSpPr>
      <p:sp>
        <p:nvSpPr>
          <p:cNvPr id="9" name="Espace réservé du texte 8"/>
          <p:cNvSpPr>
            <a:spLocks noGrp="1"/>
          </p:cNvSpPr>
          <p:nvPr>
            <p:ph type="body" sz="quarter" idx="10" hasCustomPrompt="1"/>
          </p:nvPr>
        </p:nvSpPr>
        <p:spPr>
          <a:xfrm>
            <a:off x="1319002" y="535236"/>
            <a:ext cx="5242220" cy="1806628"/>
          </a:xfrm>
        </p:spPr>
        <p:txBody>
          <a:bodyPr lIns="0" tIns="0" rIns="0" bIns="0" anchor="b">
            <a:noAutofit/>
          </a:bodyPr>
          <a:lstStyle>
            <a:lvl1pPr marL="0" indent="0" latinLnBrk="0">
              <a:lnSpc>
                <a:spcPct val="85000"/>
              </a:lnSpc>
              <a:spcBef>
                <a:spcPts val="0"/>
              </a:spcBef>
              <a:buNone/>
              <a:defRPr lang="fr-FR" sz="5200" b="1" cap="all" baseline="0">
                <a:solidFill>
                  <a:schemeClr val="accent1"/>
                </a:solidFill>
                <a:latin typeface="+mj-lt"/>
              </a:defRPr>
            </a:lvl1pPr>
            <a:lvl2pPr marL="0" indent="0" latinLnBrk="0">
              <a:lnSpc>
                <a:spcPct val="100000"/>
              </a:lnSpc>
              <a:spcBef>
                <a:spcPts val="0"/>
              </a:spcBef>
              <a:buNone/>
              <a:defRPr lang="fr-FR" sz="2000">
                <a:solidFill>
                  <a:schemeClr val="tx1">
                    <a:lumMod val="75000"/>
                    <a:lumOff val="25000"/>
                  </a:schemeClr>
                </a:solidFill>
              </a:defRPr>
            </a:lvl2pPr>
            <a:lvl3pPr marL="0" indent="0" latinLnBrk="0">
              <a:lnSpc>
                <a:spcPct val="100000"/>
              </a:lnSpc>
              <a:spcBef>
                <a:spcPts val="0"/>
              </a:spcBef>
              <a:buNone/>
              <a:defRPr lang="fr-FR" sz="2000">
                <a:solidFill>
                  <a:schemeClr val="tx1">
                    <a:lumMod val="75000"/>
                    <a:lumOff val="25000"/>
                  </a:schemeClr>
                </a:solidFill>
              </a:defRPr>
            </a:lvl3pPr>
            <a:lvl4pPr marL="0" indent="0" latinLnBrk="0">
              <a:lnSpc>
                <a:spcPct val="100000"/>
              </a:lnSpc>
              <a:spcBef>
                <a:spcPts val="0"/>
              </a:spcBef>
              <a:buNone/>
              <a:defRPr lang="fr-FR" sz="2000">
                <a:solidFill>
                  <a:schemeClr val="tx1">
                    <a:lumMod val="75000"/>
                    <a:lumOff val="25000"/>
                  </a:schemeClr>
                </a:solidFill>
              </a:defRPr>
            </a:lvl4pPr>
            <a:lvl5pPr marL="0" indent="0" latinLnBrk="0">
              <a:lnSpc>
                <a:spcPct val="100000"/>
              </a:lnSpc>
              <a:spcBef>
                <a:spcPts val="0"/>
              </a:spcBef>
              <a:buNone/>
              <a:defRPr lang="fr-FR" sz="2000">
                <a:solidFill>
                  <a:schemeClr val="tx1">
                    <a:lumMod val="75000"/>
                    <a:lumOff val="25000"/>
                  </a:schemeClr>
                </a:solidFill>
              </a:defRPr>
            </a:lvl5pPr>
            <a:lvl6pPr marL="0" indent="0" latinLnBrk="0">
              <a:lnSpc>
                <a:spcPct val="100000"/>
              </a:lnSpc>
              <a:spcBef>
                <a:spcPts val="0"/>
              </a:spcBef>
              <a:buNone/>
              <a:defRPr lang="fr-FR" sz="2000">
                <a:solidFill>
                  <a:schemeClr val="tx1">
                    <a:lumMod val="75000"/>
                    <a:lumOff val="25000"/>
                  </a:schemeClr>
                </a:solidFill>
              </a:defRPr>
            </a:lvl6pPr>
            <a:lvl7pPr marL="0" indent="0" latinLnBrk="0">
              <a:lnSpc>
                <a:spcPct val="100000"/>
              </a:lnSpc>
              <a:spcBef>
                <a:spcPts val="0"/>
              </a:spcBef>
              <a:buNone/>
              <a:defRPr lang="fr-FR" sz="2000">
                <a:solidFill>
                  <a:schemeClr val="tx1">
                    <a:lumMod val="75000"/>
                    <a:lumOff val="25000"/>
                  </a:schemeClr>
                </a:solidFill>
              </a:defRPr>
            </a:lvl7pPr>
            <a:lvl8pPr marL="0" indent="0" latinLnBrk="0">
              <a:lnSpc>
                <a:spcPct val="100000"/>
              </a:lnSpc>
              <a:spcBef>
                <a:spcPts val="0"/>
              </a:spcBef>
              <a:buNone/>
              <a:defRPr lang="fr-FR" sz="2000">
                <a:solidFill>
                  <a:schemeClr val="tx1">
                    <a:lumMod val="75000"/>
                    <a:lumOff val="25000"/>
                  </a:schemeClr>
                </a:solidFill>
              </a:defRPr>
            </a:lvl8pPr>
            <a:lvl9pPr marL="0" indent="0" latinLnBrk="0">
              <a:lnSpc>
                <a:spcPct val="100000"/>
              </a:lnSpc>
              <a:spcBef>
                <a:spcPts val="0"/>
              </a:spcBef>
              <a:buNone/>
              <a:defRPr lang="fr-FR" sz="2000">
                <a:solidFill>
                  <a:schemeClr val="tx1">
                    <a:lumMod val="75000"/>
                    <a:lumOff val="25000"/>
                  </a:schemeClr>
                </a:solidFill>
              </a:defRPr>
            </a:lvl9pPr>
          </a:lstStyle>
          <a:p>
            <a:pPr lvl="0"/>
            <a:r>
              <a:rPr lang="fr-FR" dirty="0"/>
              <a:t>Ajouter du texte</a:t>
            </a:r>
          </a:p>
        </p:txBody>
      </p:sp>
      <p:sp>
        <p:nvSpPr>
          <p:cNvPr id="31" name="Espace réservé du texte 8"/>
          <p:cNvSpPr>
            <a:spLocks noGrp="1"/>
          </p:cNvSpPr>
          <p:nvPr>
            <p:ph type="body" sz="quarter" idx="16" hasCustomPrompt="1"/>
          </p:nvPr>
        </p:nvSpPr>
        <p:spPr>
          <a:xfrm>
            <a:off x="4039565" y="2689705"/>
            <a:ext cx="2521657" cy="322599"/>
          </a:xfrm>
        </p:spPr>
        <p:txBody>
          <a:bodyPr lIns="0" tIns="0" rIns="0" bIns="0" anchor="ctr">
            <a:noAutofit/>
          </a:bodyPr>
          <a:lstStyle>
            <a:lvl1pPr marL="0" indent="0" latinLnBrk="0">
              <a:lnSpc>
                <a:spcPct val="82000"/>
              </a:lnSpc>
              <a:spcBef>
                <a:spcPts val="0"/>
              </a:spcBef>
              <a:buNone/>
              <a:defRPr lang="fr-FR" sz="1600" b="1" cap="none" baseline="0">
                <a:solidFill>
                  <a:schemeClr val="tx2"/>
                </a:solidFill>
                <a:latin typeface="+mj-lt"/>
              </a:defRPr>
            </a:lvl1pPr>
            <a:lvl2pPr marL="0" indent="0" latinLnBrk="0">
              <a:lnSpc>
                <a:spcPct val="100000"/>
              </a:lnSpc>
              <a:spcBef>
                <a:spcPts val="0"/>
              </a:spcBef>
              <a:buNone/>
              <a:defRPr lang="fr-FR" sz="2000">
                <a:solidFill>
                  <a:schemeClr val="tx1">
                    <a:lumMod val="75000"/>
                    <a:lumOff val="25000"/>
                  </a:schemeClr>
                </a:solidFill>
              </a:defRPr>
            </a:lvl2pPr>
            <a:lvl3pPr marL="0" indent="0" latinLnBrk="0">
              <a:lnSpc>
                <a:spcPct val="100000"/>
              </a:lnSpc>
              <a:spcBef>
                <a:spcPts val="0"/>
              </a:spcBef>
              <a:buNone/>
              <a:defRPr lang="fr-FR" sz="2000">
                <a:solidFill>
                  <a:schemeClr val="tx1">
                    <a:lumMod val="75000"/>
                    <a:lumOff val="25000"/>
                  </a:schemeClr>
                </a:solidFill>
              </a:defRPr>
            </a:lvl3pPr>
            <a:lvl4pPr marL="0" indent="0" latinLnBrk="0">
              <a:lnSpc>
                <a:spcPct val="100000"/>
              </a:lnSpc>
              <a:spcBef>
                <a:spcPts val="0"/>
              </a:spcBef>
              <a:buNone/>
              <a:defRPr lang="fr-FR" sz="2000">
                <a:solidFill>
                  <a:schemeClr val="tx1">
                    <a:lumMod val="75000"/>
                    <a:lumOff val="25000"/>
                  </a:schemeClr>
                </a:solidFill>
              </a:defRPr>
            </a:lvl4pPr>
            <a:lvl5pPr marL="0" indent="0" latinLnBrk="0">
              <a:lnSpc>
                <a:spcPct val="100000"/>
              </a:lnSpc>
              <a:spcBef>
                <a:spcPts val="0"/>
              </a:spcBef>
              <a:buNone/>
              <a:defRPr lang="fr-FR" sz="2000">
                <a:solidFill>
                  <a:schemeClr val="tx1">
                    <a:lumMod val="75000"/>
                    <a:lumOff val="25000"/>
                  </a:schemeClr>
                </a:solidFill>
              </a:defRPr>
            </a:lvl5pPr>
            <a:lvl6pPr marL="0" indent="0" latinLnBrk="0">
              <a:lnSpc>
                <a:spcPct val="100000"/>
              </a:lnSpc>
              <a:spcBef>
                <a:spcPts val="0"/>
              </a:spcBef>
              <a:buNone/>
              <a:defRPr lang="fr-FR" sz="2000">
                <a:solidFill>
                  <a:schemeClr val="tx1">
                    <a:lumMod val="75000"/>
                    <a:lumOff val="25000"/>
                  </a:schemeClr>
                </a:solidFill>
              </a:defRPr>
            </a:lvl6pPr>
            <a:lvl7pPr marL="0" indent="0" latinLnBrk="0">
              <a:lnSpc>
                <a:spcPct val="100000"/>
              </a:lnSpc>
              <a:spcBef>
                <a:spcPts val="0"/>
              </a:spcBef>
              <a:buNone/>
              <a:defRPr lang="fr-FR" sz="2000">
                <a:solidFill>
                  <a:schemeClr val="tx1">
                    <a:lumMod val="75000"/>
                    <a:lumOff val="25000"/>
                  </a:schemeClr>
                </a:solidFill>
              </a:defRPr>
            </a:lvl7pPr>
            <a:lvl8pPr marL="0" indent="0" latinLnBrk="0">
              <a:lnSpc>
                <a:spcPct val="100000"/>
              </a:lnSpc>
              <a:spcBef>
                <a:spcPts val="0"/>
              </a:spcBef>
              <a:buNone/>
              <a:defRPr lang="fr-FR" sz="2000">
                <a:solidFill>
                  <a:schemeClr val="tx1">
                    <a:lumMod val="75000"/>
                    <a:lumOff val="25000"/>
                  </a:schemeClr>
                </a:solidFill>
              </a:defRPr>
            </a:lvl8pPr>
            <a:lvl9pPr marL="0" indent="0" latinLnBrk="0">
              <a:lnSpc>
                <a:spcPct val="100000"/>
              </a:lnSpc>
              <a:spcBef>
                <a:spcPts val="0"/>
              </a:spcBef>
              <a:buNone/>
              <a:defRPr lang="fr-FR" sz="2000">
                <a:solidFill>
                  <a:schemeClr val="tx1">
                    <a:lumMod val="75000"/>
                    <a:lumOff val="25000"/>
                  </a:schemeClr>
                </a:solidFill>
              </a:defRPr>
            </a:lvl9pPr>
          </a:lstStyle>
          <a:p>
            <a:pPr lvl="0"/>
            <a:r>
              <a:rPr lang="fr-FR" dirty="0"/>
              <a:t>Titre</a:t>
            </a:r>
          </a:p>
        </p:txBody>
      </p:sp>
      <p:sp>
        <p:nvSpPr>
          <p:cNvPr id="5" name="Espace réservé du texte 4"/>
          <p:cNvSpPr>
            <a:spLocks noGrp="1"/>
          </p:cNvSpPr>
          <p:nvPr>
            <p:ph type="body" sz="quarter" idx="17"/>
          </p:nvPr>
        </p:nvSpPr>
        <p:spPr>
          <a:xfrm>
            <a:off x="4039564" y="3020733"/>
            <a:ext cx="2521657" cy="3235606"/>
          </a:xfrm>
        </p:spPr>
        <p:txBody>
          <a:bodyPr lIns="0" tIns="0" rIns="0" bIns="0">
            <a:noAutofit/>
          </a:bodyPr>
          <a:lstStyle>
            <a:lvl1pPr marL="182880" indent="-182880" latinLnBrk="0">
              <a:lnSpc>
                <a:spcPct val="120000"/>
              </a:lnSpc>
              <a:spcBef>
                <a:spcPts val="1100"/>
              </a:spcBef>
              <a:defRPr lang="fr-FR" sz="1100">
                <a:solidFill>
                  <a:schemeClr val="tx2"/>
                </a:solidFill>
              </a:defRPr>
            </a:lvl1pPr>
            <a:lvl2pPr marL="402336" indent="-182880" latinLnBrk="0">
              <a:lnSpc>
                <a:spcPct val="120000"/>
              </a:lnSpc>
              <a:spcBef>
                <a:spcPts val="1100"/>
              </a:spcBef>
              <a:defRPr lang="fr-FR" sz="1100">
                <a:solidFill>
                  <a:schemeClr val="tx2"/>
                </a:solidFill>
              </a:defRPr>
            </a:lvl2pPr>
            <a:lvl3pPr marL="402336" indent="-182880" latinLnBrk="0">
              <a:lnSpc>
                <a:spcPct val="120000"/>
              </a:lnSpc>
              <a:spcBef>
                <a:spcPts val="1100"/>
              </a:spcBef>
              <a:defRPr lang="fr-FR" sz="1100">
                <a:solidFill>
                  <a:schemeClr val="tx2"/>
                </a:solidFill>
              </a:defRPr>
            </a:lvl3pPr>
            <a:lvl4pPr marL="402336" indent="-182880" latinLnBrk="0">
              <a:lnSpc>
                <a:spcPct val="120000"/>
              </a:lnSpc>
              <a:spcBef>
                <a:spcPts val="1100"/>
              </a:spcBef>
              <a:defRPr lang="fr-FR" sz="1100">
                <a:solidFill>
                  <a:schemeClr val="tx2"/>
                </a:solidFill>
              </a:defRPr>
            </a:lvl4pPr>
            <a:lvl5pPr marL="402336" indent="-182880" latinLnBrk="0">
              <a:lnSpc>
                <a:spcPct val="120000"/>
              </a:lnSpc>
              <a:spcBef>
                <a:spcPts val="1100"/>
              </a:spcBef>
              <a:defRPr lang="fr-FR" sz="1100">
                <a:solidFill>
                  <a:schemeClr val="tx2"/>
                </a:solidFill>
              </a:defRPr>
            </a:lvl5pPr>
            <a:lvl6pPr marL="402336" indent="-182880" latinLnBrk="0">
              <a:lnSpc>
                <a:spcPct val="120000"/>
              </a:lnSpc>
              <a:spcBef>
                <a:spcPts val="1100"/>
              </a:spcBef>
              <a:defRPr lang="fr-FR" sz="1100">
                <a:solidFill>
                  <a:schemeClr val="tx2"/>
                </a:solidFill>
              </a:defRPr>
            </a:lvl6pPr>
            <a:lvl7pPr marL="402336" indent="-182880" latinLnBrk="0">
              <a:lnSpc>
                <a:spcPct val="120000"/>
              </a:lnSpc>
              <a:spcBef>
                <a:spcPts val="1100"/>
              </a:spcBef>
              <a:defRPr lang="fr-FR" sz="1100">
                <a:solidFill>
                  <a:schemeClr val="tx2"/>
                </a:solidFill>
              </a:defRPr>
            </a:lvl7pPr>
            <a:lvl8pPr marL="402336" indent="-182880" latinLnBrk="0">
              <a:lnSpc>
                <a:spcPct val="120000"/>
              </a:lnSpc>
              <a:spcBef>
                <a:spcPts val="1100"/>
              </a:spcBef>
              <a:defRPr lang="fr-FR" sz="1100">
                <a:solidFill>
                  <a:schemeClr val="tx2"/>
                </a:solidFill>
              </a:defRPr>
            </a:lvl8pPr>
            <a:lvl9pPr marL="402336" indent="-182880" latinLnBrk="0">
              <a:lnSpc>
                <a:spcPct val="120000"/>
              </a:lnSpc>
              <a:spcBef>
                <a:spcPts val="1100"/>
              </a:spcBef>
              <a:defRPr lang="fr-FR" sz="1100">
                <a:solidFill>
                  <a:schemeClr val="tx2"/>
                </a:solidFill>
              </a:defRPr>
            </a:lvl9p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a:p>
            <a:pPr lvl="5"/>
            <a:r>
              <a:rPr lang="fr-FR" dirty="0"/>
              <a:t>Six</a:t>
            </a:r>
          </a:p>
          <a:p>
            <a:pPr lvl="6"/>
            <a:r>
              <a:rPr lang="fr-FR" dirty="0"/>
              <a:t>Sept</a:t>
            </a:r>
          </a:p>
          <a:p>
            <a:pPr lvl="7"/>
            <a:r>
              <a:rPr lang="fr-FR" dirty="0"/>
              <a:t>Huit</a:t>
            </a:r>
          </a:p>
          <a:p>
            <a:pPr lvl="8"/>
            <a:r>
              <a:rPr lang="fr-FR" dirty="0"/>
              <a:t>Neuf</a:t>
            </a:r>
          </a:p>
        </p:txBody>
      </p:sp>
      <p:sp>
        <p:nvSpPr>
          <p:cNvPr id="3" name="Espace réservé d’image 2"/>
          <p:cNvSpPr>
            <a:spLocks noGrp="1"/>
          </p:cNvSpPr>
          <p:nvPr>
            <p:ph type="pic" sz="quarter" idx="13"/>
          </p:nvPr>
        </p:nvSpPr>
        <p:spPr>
          <a:xfrm>
            <a:off x="1319002" y="2743200"/>
            <a:ext cx="2340864" cy="3513138"/>
          </a:xfrm>
        </p:spPr>
        <p:txBody>
          <a:bodyPr/>
          <a:lstStyle>
            <a:lvl1pPr marL="0" indent="0" algn="ctr" latinLnBrk="0">
              <a:buNone/>
              <a:defRPr lang="fr-FR"/>
            </a:lvl1pPr>
          </a:lstStyle>
          <a:p>
            <a:endParaRPr lang="fr-FR" dirty="0"/>
          </a:p>
        </p:txBody>
      </p:sp>
      <p:sp>
        <p:nvSpPr>
          <p:cNvPr id="23" name="Espace réservé du texte 8"/>
          <p:cNvSpPr>
            <a:spLocks noGrp="1"/>
          </p:cNvSpPr>
          <p:nvPr>
            <p:ph type="body" sz="quarter" idx="14" hasCustomPrompt="1"/>
          </p:nvPr>
        </p:nvSpPr>
        <p:spPr>
          <a:xfrm>
            <a:off x="1319002" y="6402044"/>
            <a:ext cx="2340864" cy="374312"/>
          </a:xfrm>
        </p:spPr>
        <p:txBody>
          <a:bodyPr lIns="0" tIns="0" rIns="0" bIns="0" anchor="t">
            <a:noAutofit/>
          </a:bodyPr>
          <a:lstStyle>
            <a:lvl1pPr marL="0" indent="0" latinLnBrk="0">
              <a:lnSpc>
                <a:spcPct val="85000"/>
              </a:lnSpc>
              <a:spcBef>
                <a:spcPts val="0"/>
              </a:spcBef>
              <a:buNone/>
              <a:defRPr lang="fr-FR" sz="800" b="1" i="1" cap="none" baseline="0">
                <a:solidFill>
                  <a:schemeClr val="tx2"/>
                </a:solidFill>
                <a:latin typeface="+mn-lt"/>
              </a:defRPr>
            </a:lvl1pPr>
            <a:lvl2pPr marL="0" indent="0" latinLnBrk="0">
              <a:lnSpc>
                <a:spcPct val="100000"/>
              </a:lnSpc>
              <a:spcBef>
                <a:spcPts val="0"/>
              </a:spcBef>
              <a:buNone/>
              <a:defRPr lang="fr-FR" sz="2000">
                <a:solidFill>
                  <a:schemeClr val="tx1">
                    <a:lumMod val="75000"/>
                    <a:lumOff val="25000"/>
                  </a:schemeClr>
                </a:solidFill>
              </a:defRPr>
            </a:lvl2pPr>
            <a:lvl3pPr marL="0" indent="0" latinLnBrk="0">
              <a:lnSpc>
                <a:spcPct val="100000"/>
              </a:lnSpc>
              <a:spcBef>
                <a:spcPts val="0"/>
              </a:spcBef>
              <a:buNone/>
              <a:defRPr lang="fr-FR" sz="2000">
                <a:solidFill>
                  <a:schemeClr val="tx1">
                    <a:lumMod val="75000"/>
                    <a:lumOff val="25000"/>
                  </a:schemeClr>
                </a:solidFill>
              </a:defRPr>
            </a:lvl3pPr>
            <a:lvl4pPr marL="0" indent="0" latinLnBrk="0">
              <a:lnSpc>
                <a:spcPct val="100000"/>
              </a:lnSpc>
              <a:spcBef>
                <a:spcPts val="0"/>
              </a:spcBef>
              <a:buNone/>
              <a:defRPr lang="fr-FR" sz="2000">
                <a:solidFill>
                  <a:schemeClr val="tx1">
                    <a:lumMod val="75000"/>
                    <a:lumOff val="25000"/>
                  </a:schemeClr>
                </a:solidFill>
              </a:defRPr>
            </a:lvl4pPr>
            <a:lvl5pPr marL="0" indent="0" latinLnBrk="0">
              <a:lnSpc>
                <a:spcPct val="100000"/>
              </a:lnSpc>
              <a:spcBef>
                <a:spcPts val="0"/>
              </a:spcBef>
              <a:buNone/>
              <a:defRPr lang="fr-FR" sz="2000">
                <a:solidFill>
                  <a:schemeClr val="tx1">
                    <a:lumMod val="75000"/>
                    <a:lumOff val="25000"/>
                  </a:schemeClr>
                </a:solidFill>
              </a:defRPr>
            </a:lvl5pPr>
            <a:lvl6pPr marL="0" indent="0" latinLnBrk="0">
              <a:lnSpc>
                <a:spcPct val="100000"/>
              </a:lnSpc>
              <a:spcBef>
                <a:spcPts val="0"/>
              </a:spcBef>
              <a:buNone/>
              <a:defRPr lang="fr-FR" sz="2000">
                <a:solidFill>
                  <a:schemeClr val="tx1">
                    <a:lumMod val="75000"/>
                    <a:lumOff val="25000"/>
                  </a:schemeClr>
                </a:solidFill>
              </a:defRPr>
            </a:lvl6pPr>
            <a:lvl7pPr marL="0" indent="0" latinLnBrk="0">
              <a:lnSpc>
                <a:spcPct val="100000"/>
              </a:lnSpc>
              <a:spcBef>
                <a:spcPts val="0"/>
              </a:spcBef>
              <a:buNone/>
              <a:defRPr lang="fr-FR" sz="2000">
                <a:solidFill>
                  <a:schemeClr val="tx1">
                    <a:lumMod val="75000"/>
                    <a:lumOff val="25000"/>
                  </a:schemeClr>
                </a:solidFill>
              </a:defRPr>
            </a:lvl7pPr>
            <a:lvl8pPr marL="0" indent="0" latinLnBrk="0">
              <a:lnSpc>
                <a:spcPct val="100000"/>
              </a:lnSpc>
              <a:spcBef>
                <a:spcPts val="0"/>
              </a:spcBef>
              <a:buNone/>
              <a:defRPr lang="fr-FR" sz="2000">
                <a:solidFill>
                  <a:schemeClr val="tx1">
                    <a:lumMod val="75000"/>
                    <a:lumOff val="25000"/>
                  </a:schemeClr>
                </a:solidFill>
              </a:defRPr>
            </a:lvl8pPr>
            <a:lvl9pPr marL="0" indent="0" latinLnBrk="0">
              <a:lnSpc>
                <a:spcPct val="100000"/>
              </a:lnSpc>
              <a:spcBef>
                <a:spcPts val="0"/>
              </a:spcBef>
              <a:buNone/>
              <a:defRPr lang="fr-FR" sz="2000">
                <a:solidFill>
                  <a:schemeClr val="tx1">
                    <a:lumMod val="75000"/>
                    <a:lumOff val="25000"/>
                  </a:schemeClr>
                </a:solidFill>
              </a:defRPr>
            </a:lvl9pPr>
          </a:lstStyle>
          <a:p>
            <a:pPr lvl="0"/>
            <a:r>
              <a:rPr lang="fr-FR" dirty="0"/>
              <a:t>Ajoutez une </a:t>
            </a:r>
            <a:r>
              <a:rPr lang="fr-FR" dirty="0" err="1"/>
              <a:t>légence</a:t>
            </a:r>
            <a:r>
              <a:rPr lang="fr-FR" dirty="0"/>
              <a:t> ici</a:t>
            </a:r>
          </a:p>
        </p:txBody>
      </p:sp>
      <p:sp>
        <p:nvSpPr>
          <p:cNvPr id="11" name="Espace réservé du texte 8"/>
          <p:cNvSpPr>
            <a:spLocks noGrp="1"/>
          </p:cNvSpPr>
          <p:nvPr>
            <p:ph type="body" sz="quarter" idx="12" hasCustomPrompt="1"/>
          </p:nvPr>
        </p:nvSpPr>
        <p:spPr>
          <a:xfrm>
            <a:off x="1319002" y="7024685"/>
            <a:ext cx="5242220" cy="322599"/>
          </a:xfrm>
        </p:spPr>
        <p:txBody>
          <a:bodyPr lIns="0" tIns="0" rIns="0" bIns="0" anchor="t">
            <a:noAutofit/>
          </a:bodyPr>
          <a:lstStyle>
            <a:lvl1pPr marL="0" indent="0" latinLnBrk="0">
              <a:lnSpc>
                <a:spcPct val="82000"/>
              </a:lnSpc>
              <a:spcBef>
                <a:spcPts val="0"/>
              </a:spcBef>
              <a:buNone/>
              <a:defRPr lang="fr-FR" sz="2600" cap="none" baseline="0">
                <a:solidFill>
                  <a:schemeClr val="accent1"/>
                </a:solidFill>
                <a:latin typeface="+mj-lt"/>
              </a:defRPr>
            </a:lvl1pPr>
            <a:lvl2pPr marL="0" indent="0" latinLnBrk="0">
              <a:lnSpc>
                <a:spcPct val="100000"/>
              </a:lnSpc>
              <a:spcBef>
                <a:spcPts val="0"/>
              </a:spcBef>
              <a:buNone/>
              <a:defRPr lang="fr-FR" sz="2000">
                <a:solidFill>
                  <a:schemeClr val="tx1">
                    <a:lumMod val="75000"/>
                    <a:lumOff val="25000"/>
                  </a:schemeClr>
                </a:solidFill>
              </a:defRPr>
            </a:lvl2pPr>
            <a:lvl3pPr marL="0" indent="0" latinLnBrk="0">
              <a:lnSpc>
                <a:spcPct val="100000"/>
              </a:lnSpc>
              <a:spcBef>
                <a:spcPts val="0"/>
              </a:spcBef>
              <a:buNone/>
              <a:defRPr lang="fr-FR" sz="2000">
                <a:solidFill>
                  <a:schemeClr val="tx1">
                    <a:lumMod val="75000"/>
                    <a:lumOff val="25000"/>
                  </a:schemeClr>
                </a:solidFill>
              </a:defRPr>
            </a:lvl3pPr>
            <a:lvl4pPr marL="0" indent="0" latinLnBrk="0">
              <a:lnSpc>
                <a:spcPct val="100000"/>
              </a:lnSpc>
              <a:spcBef>
                <a:spcPts val="0"/>
              </a:spcBef>
              <a:buNone/>
              <a:defRPr lang="fr-FR" sz="2000">
                <a:solidFill>
                  <a:schemeClr val="tx1">
                    <a:lumMod val="75000"/>
                    <a:lumOff val="25000"/>
                  </a:schemeClr>
                </a:solidFill>
              </a:defRPr>
            </a:lvl4pPr>
            <a:lvl5pPr marL="0" indent="0" latinLnBrk="0">
              <a:lnSpc>
                <a:spcPct val="100000"/>
              </a:lnSpc>
              <a:spcBef>
                <a:spcPts val="0"/>
              </a:spcBef>
              <a:buNone/>
              <a:defRPr lang="fr-FR" sz="2000">
                <a:solidFill>
                  <a:schemeClr val="tx1">
                    <a:lumMod val="75000"/>
                    <a:lumOff val="25000"/>
                  </a:schemeClr>
                </a:solidFill>
              </a:defRPr>
            </a:lvl5pPr>
            <a:lvl6pPr marL="0" indent="0" latinLnBrk="0">
              <a:lnSpc>
                <a:spcPct val="100000"/>
              </a:lnSpc>
              <a:spcBef>
                <a:spcPts val="0"/>
              </a:spcBef>
              <a:buNone/>
              <a:defRPr lang="fr-FR" sz="2000">
                <a:solidFill>
                  <a:schemeClr val="tx1">
                    <a:lumMod val="75000"/>
                    <a:lumOff val="25000"/>
                  </a:schemeClr>
                </a:solidFill>
              </a:defRPr>
            </a:lvl6pPr>
            <a:lvl7pPr marL="0" indent="0" latinLnBrk="0">
              <a:lnSpc>
                <a:spcPct val="100000"/>
              </a:lnSpc>
              <a:spcBef>
                <a:spcPts val="0"/>
              </a:spcBef>
              <a:buNone/>
              <a:defRPr lang="fr-FR" sz="2000">
                <a:solidFill>
                  <a:schemeClr val="tx1">
                    <a:lumMod val="75000"/>
                    <a:lumOff val="25000"/>
                  </a:schemeClr>
                </a:solidFill>
              </a:defRPr>
            </a:lvl7pPr>
            <a:lvl8pPr marL="0" indent="0" latinLnBrk="0">
              <a:lnSpc>
                <a:spcPct val="100000"/>
              </a:lnSpc>
              <a:spcBef>
                <a:spcPts val="0"/>
              </a:spcBef>
              <a:buNone/>
              <a:defRPr lang="fr-FR" sz="2000">
                <a:solidFill>
                  <a:schemeClr val="tx1">
                    <a:lumMod val="75000"/>
                    <a:lumOff val="25000"/>
                  </a:schemeClr>
                </a:solidFill>
              </a:defRPr>
            </a:lvl8pPr>
            <a:lvl9pPr marL="0" indent="0" latinLnBrk="0">
              <a:lnSpc>
                <a:spcPct val="100000"/>
              </a:lnSpc>
              <a:spcBef>
                <a:spcPts val="0"/>
              </a:spcBef>
              <a:buNone/>
              <a:defRPr lang="fr-FR" sz="2000">
                <a:solidFill>
                  <a:schemeClr val="tx1">
                    <a:lumMod val="75000"/>
                    <a:lumOff val="25000"/>
                  </a:schemeClr>
                </a:solidFill>
              </a:defRPr>
            </a:lvl9pPr>
          </a:lstStyle>
          <a:p>
            <a:pPr lvl="0"/>
            <a:r>
              <a:rPr lang="fr-FR" dirty="0"/>
              <a:t>Date et heure de l’événement</a:t>
            </a:r>
          </a:p>
        </p:txBody>
      </p:sp>
      <p:sp>
        <p:nvSpPr>
          <p:cNvPr id="24" name="Espace réservé du texte 8"/>
          <p:cNvSpPr>
            <a:spLocks noGrp="1"/>
          </p:cNvSpPr>
          <p:nvPr>
            <p:ph type="body" sz="quarter" idx="15" hasCustomPrompt="1"/>
          </p:nvPr>
        </p:nvSpPr>
        <p:spPr>
          <a:xfrm>
            <a:off x="1319002" y="7378973"/>
            <a:ext cx="5242220" cy="322599"/>
          </a:xfrm>
        </p:spPr>
        <p:txBody>
          <a:bodyPr lIns="0" tIns="0" rIns="0" bIns="0" anchor="t">
            <a:noAutofit/>
          </a:bodyPr>
          <a:lstStyle>
            <a:lvl1pPr marL="0" indent="0" latinLnBrk="0">
              <a:lnSpc>
                <a:spcPct val="82000"/>
              </a:lnSpc>
              <a:spcBef>
                <a:spcPts val="0"/>
              </a:spcBef>
              <a:buNone/>
              <a:defRPr lang="fr-FR" sz="2000" cap="none" baseline="0">
                <a:solidFill>
                  <a:schemeClr val="tx2"/>
                </a:solidFill>
                <a:latin typeface="+mn-lt"/>
              </a:defRPr>
            </a:lvl1pPr>
            <a:lvl2pPr marL="0" indent="0" latinLnBrk="0">
              <a:lnSpc>
                <a:spcPct val="100000"/>
              </a:lnSpc>
              <a:spcBef>
                <a:spcPts val="0"/>
              </a:spcBef>
              <a:buNone/>
              <a:defRPr lang="fr-FR" sz="2000">
                <a:solidFill>
                  <a:schemeClr val="tx1">
                    <a:lumMod val="75000"/>
                    <a:lumOff val="25000"/>
                  </a:schemeClr>
                </a:solidFill>
              </a:defRPr>
            </a:lvl2pPr>
            <a:lvl3pPr marL="0" indent="0" latinLnBrk="0">
              <a:lnSpc>
                <a:spcPct val="100000"/>
              </a:lnSpc>
              <a:spcBef>
                <a:spcPts val="0"/>
              </a:spcBef>
              <a:buNone/>
              <a:defRPr lang="fr-FR" sz="2000">
                <a:solidFill>
                  <a:schemeClr val="tx1">
                    <a:lumMod val="75000"/>
                    <a:lumOff val="25000"/>
                  </a:schemeClr>
                </a:solidFill>
              </a:defRPr>
            </a:lvl3pPr>
            <a:lvl4pPr marL="0" indent="0" latinLnBrk="0">
              <a:lnSpc>
                <a:spcPct val="100000"/>
              </a:lnSpc>
              <a:spcBef>
                <a:spcPts val="0"/>
              </a:spcBef>
              <a:buNone/>
              <a:defRPr lang="fr-FR" sz="2000">
                <a:solidFill>
                  <a:schemeClr val="tx1">
                    <a:lumMod val="75000"/>
                    <a:lumOff val="25000"/>
                  </a:schemeClr>
                </a:solidFill>
              </a:defRPr>
            </a:lvl4pPr>
            <a:lvl5pPr marL="0" indent="0" latinLnBrk="0">
              <a:lnSpc>
                <a:spcPct val="100000"/>
              </a:lnSpc>
              <a:spcBef>
                <a:spcPts val="0"/>
              </a:spcBef>
              <a:buNone/>
              <a:defRPr lang="fr-FR" sz="2000">
                <a:solidFill>
                  <a:schemeClr val="tx1">
                    <a:lumMod val="75000"/>
                    <a:lumOff val="25000"/>
                  </a:schemeClr>
                </a:solidFill>
              </a:defRPr>
            </a:lvl5pPr>
            <a:lvl6pPr marL="0" indent="0" latinLnBrk="0">
              <a:lnSpc>
                <a:spcPct val="100000"/>
              </a:lnSpc>
              <a:spcBef>
                <a:spcPts val="0"/>
              </a:spcBef>
              <a:buNone/>
              <a:defRPr lang="fr-FR" sz="2000">
                <a:solidFill>
                  <a:schemeClr val="tx1">
                    <a:lumMod val="75000"/>
                    <a:lumOff val="25000"/>
                  </a:schemeClr>
                </a:solidFill>
              </a:defRPr>
            </a:lvl6pPr>
            <a:lvl7pPr marL="0" indent="0" latinLnBrk="0">
              <a:lnSpc>
                <a:spcPct val="100000"/>
              </a:lnSpc>
              <a:spcBef>
                <a:spcPts val="0"/>
              </a:spcBef>
              <a:buNone/>
              <a:defRPr lang="fr-FR" sz="2000">
                <a:solidFill>
                  <a:schemeClr val="tx1">
                    <a:lumMod val="75000"/>
                    <a:lumOff val="25000"/>
                  </a:schemeClr>
                </a:solidFill>
              </a:defRPr>
            </a:lvl7pPr>
            <a:lvl8pPr marL="0" indent="0" latinLnBrk="0">
              <a:lnSpc>
                <a:spcPct val="100000"/>
              </a:lnSpc>
              <a:spcBef>
                <a:spcPts val="0"/>
              </a:spcBef>
              <a:buNone/>
              <a:defRPr lang="fr-FR" sz="2000">
                <a:solidFill>
                  <a:schemeClr val="tx1">
                    <a:lumMod val="75000"/>
                    <a:lumOff val="25000"/>
                  </a:schemeClr>
                </a:solidFill>
              </a:defRPr>
            </a:lvl8pPr>
            <a:lvl9pPr marL="0" indent="0" latinLnBrk="0">
              <a:lnSpc>
                <a:spcPct val="100000"/>
              </a:lnSpc>
              <a:spcBef>
                <a:spcPts val="0"/>
              </a:spcBef>
              <a:buNone/>
              <a:defRPr lang="fr-FR" sz="2000">
                <a:solidFill>
                  <a:schemeClr val="tx1">
                    <a:lumMod val="75000"/>
                    <a:lumOff val="25000"/>
                  </a:schemeClr>
                </a:solidFill>
              </a:defRPr>
            </a:lvl9pPr>
          </a:lstStyle>
          <a:p>
            <a:pPr lvl="0"/>
            <a:r>
              <a:rPr lang="fr-FR" dirty="0"/>
              <a:t>Adresse de l’événement, Code postal, ville</a:t>
            </a:r>
          </a:p>
        </p:txBody>
      </p:sp>
      <p:sp>
        <p:nvSpPr>
          <p:cNvPr id="32" name="Espace réservé du texte 8"/>
          <p:cNvSpPr>
            <a:spLocks noGrp="1"/>
          </p:cNvSpPr>
          <p:nvPr>
            <p:ph type="body" sz="quarter" idx="18" hasCustomPrompt="1"/>
          </p:nvPr>
        </p:nvSpPr>
        <p:spPr>
          <a:xfrm>
            <a:off x="2356147" y="8723430"/>
            <a:ext cx="2452124" cy="307033"/>
          </a:xfrm>
        </p:spPr>
        <p:txBody>
          <a:bodyPr lIns="0" tIns="0" rIns="0" bIns="0" anchor="b">
            <a:noAutofit/>
          </a:bodyPr>
          <a:lstStyle>
            <a:lvl1pPr marL="0" indent="0" latinLnBrk="0">
              <a:lnSpc>
                <a:spcPct val="82000"/>
              </a:lnSpc>
              <a:spcBef>
                <a:spcPts val="0"/>
              </a:spcBef>
              <a:buNone/>
              <a:defRPr lang="fr-FR" sz="1000" b="1" cap="all" baseline="0">
                <a:solidFill>
                  <a:schemeClr val="accent1"/>
                </a:solidFill>
                <a:latin typeface="+mj-lt"/>
              </a:defRPr>
            </a:lvl1pPr>
            <a:lvl2pPr marL="0" indent="0" latinLnBrk="0">
              <a:lnSpc>
                <a:spcPct val="100000"/>
              </a:lnSpc>
              <a:spcBef>
                <a:spcPts val="0"/>
              </a:spcBef>
              <a:buNone/>
              <a:defRPr lang="fr-FR" sz="2000">
                <a:solidFill>
                  <a:schemeClr val="tx1">
                    <a:lumMod val="75000"/>
                    <a:lumOff val="25000"/>
                  </a:schemeClr>
                </a:solidFill>
              </a:defRPr>
            </a:lvl2pPr>
            <a:lvl3pPr marL="0" indent="0" latinLnBrk="0">
              <a:lnSpc>
                <a:spcPct val="100000"/>
              </a:lnSpc>
              <a:spcBef>
                <a:spcPts val="0"/>
              </a:spcBef>
              <a:buNone/>
              <a:defRPr lang="fr-FR" sz="2000">
                <a:solidFill>
                  <a:schemeClr val="tx1">
                    <a:lumMod val="75000"/>
                    <a:lumOff val="25000"/>
                  </a:schemeClr>
                </a:solidFill>
              </a:defRPr>
            </a:lvl3pPr>
            <a:lvl4pPr marL="0" indent="0" latinLnBrk="0">
              <a:lnSpc>
                <a:spcPct val="100000"/>
              </a:lnSpc>
              <a:spcBef>
                <a:spcPts val="0"/>
              </a:spcBef>
              <a:buNone/>
              <a:defRPr lang="fr-FR" sz="2000">
                <a:solidFill>
                  <a:schemeClr val="tx1">
                    <a:lumMod val="75000"/>
                    <a:lumOff val="25000"/>
                  </a:schemeClr>
                </a:solidFill>
              </a:defRPr>
            </a:lvl4pPr>
            <a:lvl5pPr marL="0" indent="0" latinLnBrk="0">
              <a:lnSpc>
                <a:spcPct val="100000"/>
              </a:lnSpc>
              <a:spcBef>
                <a:spcPts val="0"/>
              </a:spcBef>
              <a:buNone/>
              <a:defRPr lang="fr-FR" sz="2000">
                <a:solidFill>
                  <a:schemeClr val="tx1">
                    <a:lumMod val="75000"/>
                    <a:lumOff val="25000"/>
                  </a:schemeClr>
                </a:solidFill>
              </a:defRPr>
            </a:lvl5pPr>
            <a:lvl6pPr marL="0" indent="0" latinLnBrk="0">
              <a:lnSpc>
                <a:spcPct val="100000"/>
              </a:lnSpc>
              <a:spcBef>
                <a:spcPts val="0"/>
              </a:spcBef>
              <a:buNone/>
              <a:defRPr lang="fr-FR" sz="2000">
                <a:solidFill>
                  <a:schemeClr val="tx1">
                    <a:lumMod val="75000"/>
                    <a:lumOff val="25000"/>
                  </a:schemeClr>
                </a:solidFill>
              </a:defRPr>
            </a:lvl6pPr>
            <a:lvl7pPr marL="0" indent="0" latinLnBrk="0">
              <a:lnSpc>
                <a:spcPct val="100000"/>
              </a:lnSpc>
              <a:spcBef>
                <a:spcPts val="0"/>
              </a:spcBef>
              <a:buNone/>
              <a:defRPr lang="fr-FR" sz="2000">
                <a:solidFill>
                  <a:schemeClr val="tx1">
                    <a:lumMod val="75000"/>
                    <a:lumOff val="25000"/>
                  </a:schemeClr>
                </a:solidFill>
              </a:defRPr>
            </a:lvl7pPr>
            <a:lvl8pPr marL="0" indent="0" latinLnBrk="0">
              <a:lnSpc>
                <a:spcPct val="100000"/>
              </a:lnSpc>
              <a:spcBef>
                <a:spcPts val="0"/>
              </a:spcBef>
              <a:buNone/>
              <a:defRPr lang="fr-FR" sz="2000">
                <a:solidFill>
                  <a:schemeClr val="tx1">
                    <a:lumMod val="75000"/>
                    <a:lumOff val="25000"/>
                  </a:schemeClr>
                </a:solidFill>
              </a:defRPr>
            </a:lvl8pPr>
            <a:lvl9pPr marL="0" indent="0" latinLnBrk="0">
              <a:lnSpc>
                <a:spcPct val="100000"/>
              </a:lnSpc>
              <a:spcBef>
                <a:spcPts val="0"/>
              </a:spcBef>
              <a:buNone/>
              <a:defRPr lang="fr-FR" sz="2000">
                <a:solidFill>
                  <a:schemeClr val="tx1">
                    <a:lumMod val="75000"/>
                    <a:lumOff val="25000"/>
                  </a:schemeClr>
                </a:solidFill>
              </a:defRPr>
            </a:lvl9pPr>
          </a:lstStyle>
          <a:p>
            <a:pPr lvl="0"/>
            <a:r>
              <a:rPr lang="fr-FR" dirty="0"/>
              <a:t>Nom de la société</a:t>
            </a:r>
          </a:p>
        </p:txBody>
      </p:sp>
      <p:sp>
        <p:nvSpPr>
          <p:cNvPr id="33" name="Espace réservé du texte 8"/>
          <p:cNvSpPr>
            <a:spLocks noGrp="1"/>
          </p:cNvSpPr>
          <p:nvPr>
            <p:ph type="body" sz="quarter" idx="19" hasCustomPrompt="1"/>
          </p:nvPr>
        </p:nvSpPr>
        <p:spPr>
          <a:xfrm>
            <a:off x="2356147" y="9038256"/>
            <a:ext cx="2452124" cy="322599"/>
          </a:xfrm>
        </p:spPr>
        <p:txBody>
          <a:bodyPr lIns="0" tIns="0" rIns="0" bIns="0" anchor="t">
            <a:noAutofit/>
          </a:bodyPr>
          <a:lstStyle>
            <a:lvl1pPr marL="0" indent="0" latinLnBrk="0">
              <a:lnSpc>
                <a:spcPct val="105000"/>
              </a:lnSpc>
              <a:spcBef>
                <a:spcPts val="0"/>
              </a:spcBef>
              <a:buNone/>
              <a:defRPr lang="fr-FR" sz="850" cap="none" baseline="0">
                <a:solidFill>
                  <a:schemeClr val="tx2"/>
                </a:solidFill>
                <a:latin typeface="+mn-lt"/>
              </a:defRPr>
            </a:lvl1pPr>
            <a:lvl2pPr marL="0" indent="0" latinLnBrk="0">
              <a:lnSpc>
                <a:spcPct val="100000"/>
              </a:lnSpc>
              <a:spcBef>
                <a:spcPts val="0"/>
              </a:spcBef>
              <a:buNone/>
              <a:defRPr lang="fr-FR" sz="2000">
                <a:solidFill>
                  <a:schemeClr val="tx1">
                    <a:lumMod val="75000"/>
                    <a:lumOff val="25000"/>
                  </a:schemeClr>
                </a:solidFill>
              </a:defRPr>
            </a:lvl2pPr>
            <a:lvl3pPr marL="0" indent="0" latinLnBrk="0">
              <a:lnSpc>
                <a:spcPct val="100000"/>
              </a:lnSpc>
              <a:spcBef>
                <a:spcPts val="0"/>
              </a:spcBef>
              <a:buNone/>
              <a:defRPr lang="fr-FR" sz="2000">
                <a:solidFill>
                  <a:schemeClr val="tx1">
                    <a:lumMod val="75000"/>
                    <a:lumOff val="25000"/>
                  </a:schemeClr>
                </a:solidFill>
              </a:defRPr>
            </a:lvl3pPr>
            <a:lvl4pPr marL="0" indent="0" latinLnBrk="0">
              <a:lnSpc>
                <a:spcPct val="100000"/>
              </a:lnSpc>
              <a:spcBef>
                <a:spcPts val="0"/>
              </a:spcBef>
              <a:buNone/>
              <a:defRPr lang="fr-FR" sz="2000">
                <a:solidFill>
                  <a:schemeClr val="tx1">
                    <a:lumMod val="75000"/>
                    <a:lumOff val="25000"/>
                  </a:schemeClr>
                </a:solidFill>
              </a:defRPr>
            </a:lvl4pPr>
            <a:lvl5pPr marL="0" indent="0" latinLnBrk="0">
              <a:lnSpc>
                <a:spcPct val="100000"/>
              </a:lnSpc>
              <a:spcBef>
                <a:spcPts val="0"/>
              </a:spcBef>
              <a:buNone/>
              <a:defRPr lang="fr-FR" sz="2000">
                <a:solidFill>
                  <a:schemeClr val="tx1">
                    <a:lumMod val="75000"/>
                    <a:lumOff val="25000"/>
                  </a:schemeClr>
                </a:solidFill>
              </a:defRPr>
            </a:lvl5pPr>
            <a:lvl6pPr marL="0" indent="0" latinLnBrk="0">
              <a:lnSpc>
                <a:spcPct val="100000"/>
              </a:lnSpc>
              <a:spcBef>
                <a:spcPts val="0"/>
              </a:spcBef>
              <a:buNone/>
              <a:defRPr lang="fr-FR" sz="2000">
                <a:solidFill>
                  <a:schemeClr val="tx1">
                    <a:lumMod val="75000"/>
                    <a:lumOff val="25000"/>
                  </a:schemeClr>
                </a:solidFill>
              </a:defRPr>
            </a:lvl6pPr>
            <a:lvl7pPr marL="0" indent="0" latinLnBrk="0">
              <a:lnSpc>
                <a:spcPct val="100000"/>
              </a:lnSpc>
              <a:spcBef>
                <a:spcPts val="0"/>
              </a:spcBef>
              <a:buNone/>
              <a:defRPr lang="fr-FR" sz="2000">
                <a:solidFill>
                  <a:schemeClr val="tx1">
                    <a:lumMod val="75000"/>
                    <a:lumOff val="25000"/>
                  </a:schemeClr>
                </a:solidFill>
              </a:defRPr>
            </a:lvl7pPr>
            <a:lvl8pPr marL="0" indent="0" latinLnBrk="0">
              <a:lnSpc>
                <a:spcPct val="100000"/>
              </a:lnSpc>
              <a:spcBef>
                <a:spcPts val="0"/>
              </a:spcBef>
              <a:buNone/>
              <a:defRPr lang="fr-FR" sz="2000">
                <a:solidFill>
                  <a:schemeClr val="tx1">
                    <a:lumMod val="75000"/>
                    <a:lumOff val="25000"/>
                  </a:schemeClr>
                </a:solidFill>
              </a:defRPr>
            </a:lvl8pPr>
            <a:lvl9pPr marL="0" indent="0" latinLnBrk="0">
              <a:lnSpc>
                <a:spcPct val="100000"/>
              </a:lnSpc>
              <a:spcBef>
                <a:spcPts val="0"/>
              </a:spcBef>
              <a:buNone/>
              <a:defRPr lang="fr-FR" sz="2000">
                <a:solidFill>
                  <a:schemeClr val="tx1">
                    <a:lumMod val="75000"/>
                    <a:lumOff val="25000"/>
                  </a:schemeClr>
                </a:solidFill>
              </a:defRPr>
            </a:lvl9pPr>
          </a:lstStyle>
          <a:p>
            <a:pPr lvl="0"/>
            <a:r>
              <a:rPr lang="fr-FR" dirty="0"/>
              <a:t>Adresse, Code postal, ville</a:t>
            </a:r>
          </a:p>
          <a:p>
            <a:pPr lvl="0"/>
            <a:r>
              <a:rPr lang="fr-FR" dirty="0"/>
              <a:t>Téléphone | Adresse de messagerie | Adresse web</a:t>
            </a:r>
          </a:p>
        </p:txBody>
      </p:sp>
    </p:spTree>
    <p:extLst>
      <p:ext uri="{BB962C8B-B14F-4D97-AF65-F5344CB8AC3E}">
        <p14:creationId xmlns:p14="http://schemas.microsoft.com/office/powerpoint/2010/main" val="158221478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1319002" y="535236"/>
            <a:ext cx="5242219" cy="1806628"/>
          </a:xfrm>
          <a:prstGeom prst="rect">
            <a:avLst/>
          </a:prstGeom>
        </p:spPr>
        <p:txBody>
          <a:bodyPr vert="horz" lIns="91440" tIns="45720" rIns="91440" bIns="45720" rtlCol="0" anchor="b">
            <a:noAutofit/>
          </a:bodyPr>
          <a:lstStyle/>
          <a:p>
            <a:r>
              <a:rPr lang="fr-FR" dirty="0"/>
              <a:t>Ajoutez du texte</a:t>
            </a:r>
          </a:p>
        </p:txBody>
      </p:sp>
      <p:sp>
        <p:nvSpPr>
          <p:cNvPr id="3" name="Espace réservé du texte 2"/>
          <p:cNvSpPr>
            <a:spLocks noGrp="1"/>
          </p:cNvSpPr>
          <p:nvPr>
            <p:ph type="body" idx="1"/>
          </p:nvPr>
        </p:nvSpPr>
        <p:spPr>
          <a:xfrm>
            <a:off x="4039565" y="2689705"/>
            <a:ext cx="2521657" cy="6085327"/>
          </a:xfrm>
          <a:prstGeom prst="rect">
            <a:avLst/>
          </a:prstGeom>
        </p:spPr>
        <p:txBody>
          <a:bodyPr vert="horz" lIns="91440" tIns="45720" rIns="91440" bIns="45720" rtlCol="0">
            <a:normAutofit/>
          </a:body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e la date 3"/>
          <p:cNvSpPr>
            <a:spLocks noGrp="1"/>
          </p:cNvSpPr>
          <p:nvPr>
            <p:ph type="dt" sz="half" idx="2"/>
          </p:nvPr>
        </p:nvSpPr>
        <p:spPr>
          <a:xfrm>
            <a:off x="534353" y="9529010"/>
            <a:ext cx="1748790" cy="329156"/>
          </a:xfrm>
          <a:prstGeom prst="rect">
            <a:avLst/>
          </a:prstGeom>
        </p:spPr>
        <p:txBody>
          <a:bodyPr vert="horz" lIns="91440" tIns="45720" rIns="91440" bIns="45720" rtlCol="0" anchor="b"/>
          <a:lstStyle>
            <a:lvl1pPr algn="l" latinLnBrk="0">
              <a:defRPr lang="fr-FR" sz="1000">
                <a:solidFill>
                  <a:schemeClr val="tx1">
                    <a:tint val="75000"/>
                  </a:schemeClr>
                </a:solidFill>
              </a:defRPr>
            </a:lvl1pPr>
          </a:lstStyle>
          <a:p>
            <a:fld id="{B15D3D48-5C63-4CD0-B9D2-B4D2F496D790}" type="datetimeFigureOut">
              <a:rPr lang="fr-FR"/>
              <a:pPr/>
              <a:t>2013-11-12</a:t>
            </a:fld>
            <a:endParaRPr lang="fr-FR" dirty="0"/>
          </a:p>
        </p:txBody>
      </p:sp>
      <p:sp>
        <p:nvSpPr>
          <p:cNvPr id="5" name="Espace réservé du pied de page 4"/>
          <p:cNvSpPr>
            <a:spLocks noGrp="1"/>
          </p:cNvSpPr>
          <p:nvPr>
            <p:ph type="ftr" sz="quarter" idx="3"/>
          </p:nvPr>
        </p:nvSpPr>
        <p:spPr>
          <a:xfrm>
            <a:off x="2574608" y="9529010"/>
            <a:ext cx="2623185" cy="329156"/>
          </a:xfrm>
          <a:prstGeom prst="rect">
            <a:avLst/>
          </a:prstGeom>
        </p:spPr>
        <p:txBody>
          <a:bodyPr vert="horz" lIns="91440" tIns="45720" rIns="91440" bIns="45720" rtlCol="0" anchor="b"/>
          <a:lstStyle>
            <a:lvl1pPr algn="ctr" latinLnBrk="0">
              <a:defRPr lang="fr-FR" sz="1000">
                <a:solidFill>
                  <a:schemeClr val="tx1">
                    <a:tint val="75000"/>
                  </a:schemeClr>
                </a:solidFill>
              </a:defRPr>
            </a:lvl1pPr>
          </a:lstStyle>
          <a:p>
            <a:endParaRPr lang="fr-FR" dirty="0"/>
          </a:p>
        </p:txBody>
      </p:sp>
      <p:sp>
        <p:nvSpPr>
          <p:cNvPr id="6" name="Espace réservé du numéro de diapositive 5"/>
          <p:cNvSpPr>
            <a:spLocks noGrp="1"/>
          </p:cNvSpPr>
          <p:nvPr>
            <p:ph type="sldNum" sz="quarter" idx="4"/>
          </p:nvPr>
        </p:nvSpPr>
        <p:spPr>
          <a:xfrm>
            <a:off x="5489258" y="9529010"/>
            <a:ext cx="1748790" cy="329156"/>
          </a:xfrm>
          <a:prstGeom prst="rect">
            <a:avLst/>
          </a:prstGeom>
        </p:spPr>
        <p:txBody>
          <a:bodyPr vert="horz" lIns="91440" tIns="45720" rIns="91440" bIns="45720" rtlCol="0" anchor="b"/>
          <a:lstStyle>
            <a:lvl1pPr algn="r" latinLnBrk="0">
              <a:defRPr lang="fr-FR" sz="1000">
                <a:solidFill>
                  <a:schemeClr val="tx1">
                    <a:tint val="75000"/>
                  </a:schemeClr>
                </a:solidFill>
              </a:defRPr>
            </a:lvl1pPr>
          </a:lstStyle>
          <a:p>
            <a:fld id="{308FAEA7-0C3C-4CCF-BA6B-669D7915826F}" type="slidenum">
              <a:rPr lang="fr-FR" smtClean="0"/>
              <a:pPr/>
              <a:t>‹N°›</a:t>
            </a:fld>
            <a:endParaRPr lang="fr-FR" dirty="0"/>
          </a:p>
        </p:txBody>
      </p:sp>
    </p:spTree>
    <p:extLst>
      <p:ext uri="{BB962C8B-B14F-4D97-AF65-F5344CB8AC3E}">
        <p14:creationId xmlns:p14="http://schemas.microsoft.com/office/powerpoint/2010/main" val="2998109148"/>
      </p:ext>
    </p:extLst>
  </p:cSld>
  <p:clrMap bg1="lt1" tx1="dk1" bg2="lt2" tx2="dk2" accent1="accent1" accent2="accent2" accent3="accent3" accent4="accent4" accent5="accent5" accent6="accent6" hlink="hlink" folHlink="folHlink"/>
  <p:sldLayoutIdLst>
    <p:sldLayoutId id="2147483672" r:id="rId1"/>
  </p:sldLayoutIdLst>
  <p:txStyles>
    <p:titleStyle>
      <a:lvl1pPr algn="l" defTabSz="777240" rtl="0" eaLnBrk="1" latinLnBrk="0" hangingPunct="1">
        <a:lnSpc>
          <a:spcPct val="85000"/>
        </a:lnSpc>
        <a:spcBef>
          <a:spcPct val="0"/>
        </a:spcBef>
        <a:buNone/>
        <a:defRPr lang="fr-FR" sz="5200" b="1" kern="1200" cap="all" baseline="0">
          <a:solidFill>
            <a:schemeClr val="accent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lang="fr-FR" sz="1600" kern="1200">
          <a:solidFill>
            <a:schemeClr val="tx2"/>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lang="fr-FR" sz="1600" kern="1200">
          <a:solidFill>
            <a:schemeClr val="tx2"/>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lang="fr-FR" sz="1600" kern="1200">
          <a:solidFill>
            <a:schemeClr val="tx2"/>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lang="fr-FR" sz="1600" kern="1200">
          <a:solidFill>
            <a:schemeClr val="tx2"/>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lang="fr-FR" sz="1600" kern="1200">
          <a:solidFill>
            <a:schemeClr val="tx2"/>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lang="fr-F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lang="fr-F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lang="fr-F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lang="fr-FR" sz="1530" kern="1200">
          <a:solidFill>
            <a:schemeClr val="tx1"/>
          </a:solidFill>
          <a:latin typeface="+mn-lt"/>
          <a:ea typeface="+mn-ea"/>
          <a:cs typeface="+mn-cs"/>
        </a:defRPr>
      </a:lvl9pPr>
    </p:bodyStyle>
    <p:otherStyle>
      <a:defPPr>
        <a:defRPr lang="fr-FR"/>
      </a:defPPr>
      <a:lvl1pPr marL="0" algn="l" defTabSz="777240" rtl="0" eaLnBrk="1" latinLnBrk="0" hangingPunct="1">
        <a:defRPr lang="fr-FR" sz="1530" kern="1200">
          <a:solidFill>
            <a:schemeClr val="tx1"/>
          </a:solidFill>
          <a:latin typeface="+mn-lt"/>
          <a:ea typeface="+mn-ea"/>
          <a:cs typeface="+mn-cs"/>
        </a:defRPr>
      </a:lvl1pPr>
      <a:lvl2pPr marL="388620" algn="l" defTabSz="777240" rtl="0" eaLnBrk="1" latinLnBrk="0" hangingPunct="1">
        <a:defRPr lang="fr-FR" sz="1530" kern="1200">
          <a:solidFill>
            <a:schemeClr val="tx1"/>
          </a:solidFill>
          <a:latin typeface="+mn-lt"/>
          <a:ea typeface="+mn-ea"/>
          <a:cs typeface="+mn-cs"/>
        </a:defRPr>
      </a:lvl2pPr>
      <a:lvl3pPr marL="777240" algn="l" defTabSz="777240" rtl="0" eaLnBrk="1" latinLnBrk="0" hangingPunct="1">
        <a:defRPr lang="fr-FR" sz="1530" kern="1200">
          <a:solidFill>
            <a:schemeClr val="tx1"/>
          </a:solidFill>
          <a:latin typeface="+mn-lt"/>
          <a:ea typeface="+mn-ea"/>
          <a:cs typeface="+mn-cs"/>
        </a:defRPr>
      </a:lvl3pPr>
      <a:lvl4pPr marL="1165860" algn="l" defTabSz="777240" rtl="0" eaLnBrk="1" latinLnBrk="0" hangingPunct="1">
        <a:defRPr lang="fr-FR" sz="1530" kern="1200">
          <a:solidFill>
            <a:schemeClr val="tx1"/>
          </a:solidFill>
          <a:latin typeface="+mn-lt"/>
          <a:ea typeface="+mn-ea"/>
          <a:cs typeface="+mn-cs"/>
        </a:defRPr>
      </a:lvl4pPr>
      <a:lvl5pPr marL="1554480" algn="l" defTabSz="777240" rtl="0" eaLnBrk="1" latinLnBrk="0" hangingPunct="1">
        <a:defRPr lang="fr-FR" sz="1530" kern="1200">
          <a:solidFill>
            <a:schemeClr val="tx1"/>
          </a:solidFill>
          <a:latin typeface="+mn-lt"/>
          <a:ea typeface="+mn-ea"/>
          <a:cs typeface="+mn-cs"/>
        </a:defRPr>
      </a:lvl5pPr>
      <a:lvl6pPr marL="1943100" algn="l" defTabSz="777240" rtl="0" eaLnBrk="1" latinLnBrk="0" hangingPunct="1">
        <a:defRPr lang="fr-FR" sz="1530" kern="1200">
          <a:solidFill>
            <a:schemeClr val="tx1"/>
          </a:solidFill>
          <a:latin typeface="+mn-lt"/>
          <a:ea typeface="+mn-ea"/>
          <a:cs typeface="+mn-cs"/>
        </a:defRPr>
      </a:lvl6pPr>
      <a:lvl7pPr marL="2331720" algn="l" defTabSz="777240" rtl="0" eaLnBrk="1" latinLnBrk="0" hangingPunct="1">
        <a:defRPr lang="fr-FR" sz="1530" kern="1200">
          <a:solidFill>
            <a:schemeClr val="tx1"/>
          </a:solidFill>
          <a:latin typeface="+mn-lt"/>
          <a:ea typeface="+mn-ea"/>
          <a:cs typeface="+mn-cs"/>
        </a:defRPr>
      </a:lvl7pPr>
      <a:lvl8pPr marL="2720340" algn="l" defTabSz="777240" rtl="0" eaLnBrk="1" latinLnBrk="0" hangingPunct="1">
        <a:defRPr lang="fr-FR" sz="1530" kern="1200">
          <a:solidFill>
            <a:schemeClr val="tx1"/>
          </a:solidFill>
          <a:latin typeface="+mn-lt"/>
          <a:ea typeface="+mn-ea"/>
          <a:cs typeface="+mn-cs"/>
        </a:defRPr>
      </a:lvl8pPr>
      <a:lvl9pPr marL="3108960" algn="l" defTabSz="777240" rtl="0" eaLnBrk="1" latinLnBrk="0" hangingPunct="1">
        <a:defRPr lang="fr-F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Espace réservé du texte 36"/>
          <p:cNvSpPr>
            <a:spLocks noGrp="1"/>
          </p:cNvSpPr>
          <p:nvPr>
            <p:ph type="body" sz="quarter" idx="10"/>
          </p:nvPr>
        </p:nvSpPr>
        <p:spPr/>
        <p:txBody>
          <a:bodyPr/>
          <a:lstStyle/>
          <a:p>
            <a:r>
              <a:rPr lang="fr-FR" dirty="0"/>
              <a:t>Intitulé de votre événement</a:t>
            </a:r>
            <a:endParaRPr lang="fr-FR" dirty="0"/>
          </a:p>
        </p:txBody>
      </p:sp>
      <p:sp>
        <p:nvSpPr>
          <p:cNvPr id="42" name="Espace réservé du texte 41"/>
          <p:cNvSpPr>
            <a:spLocks noGrp="1"/>
          </p:cNvSpPr>
          <p:nvPr>
            <p:ph type="body" sz="quarter" idx="16"/>
          </p:nvPr>
        </p:nvSpPr>
        <p:spPr/>
        <p:txBody>
          <a:bodyPr/>
          <a:lstStyle/>
          <a:p>
            <a:r>
              <a:rPr lang="fr-FR" dirty="0"/>
              <a:t>Créez un prospectus original</a:t>
            </a:r>
          </a:p>
        </p:txBody>
      </p:sp>
      <p:sp>
        <p:nvSpPr>
          <p:cNvPr id="43" name="Espace réservé du texte 42"/>
          <p:cNvSpPr>
            <a:spLocks noGrp="1"/>
          </p:cNvSpPr>
          <p:nvPr>
            <p:ph type="body" sz="quarter" idx="17"/>
          </p:nvPr>
        </p:nvSpPr>
        <p:spPr/>
        <p:txBody>
          <a:bodyPr/>
          <a:lstStyle/>
          <a:p>
            <a:pPr marL="0" indent="0">
              <a:buNone/>
            </a:pPr>
            <a:r>
              <a:rPr lang="fr-FR" dirty="0"/>
              <a:t>Pour remplacer le texte d’un espace réservé (comme celui-ci), sélectionnez-le et entrez votre propre texte.</a:t>
            </a:r>
          </a:p>
          <a:p>
            <a:r>
              <a:rPr lang="fr-FR" dirty="0"/>
              <a:t>Si vous voulez ajouter ou supprimer du texte, utilisez le bouton Puces sous l’onglet Accueil.</a:t>
            </a:r>
          </a:p>
          <a:p>
            <a:r>
              <a:rPr lang="fr-FR" dirty="0"/>
              <a:t>Pour remplacer une photo, commencez par supprimer la photo existante, puis utilisez Insertion &gt; Image pour ajouter votre propre image.</a:t>
            </a:r>
          </a:p>
          <a:p>
            <a:endParaRPr lang="fr-FR" dirty="0"/>
          </a:p>
        </p:txBody>
      </p:sp>
      <p:pic>
        <p:nvPicPr>
          <p:cNvPr id="70" name="Espace réservé d’image 69" descr="Photo d’une personne prise des pieds jusqu'à la taille, vêtue d’un jeans, de gants et de chaussures en plastique, et tenant un râteau. Seau en métal rempli de feuilles de couleur posé à côté." title="Exemple d’image"/>
          <p:cNvPicPr>
            <a:picLocks noGrp="1" noChangeAspect="1"/>
          </p:cNvPicPr>
          <p:nvPr>
            <p:ph type="pic" sz="quarter" idx="13"/>
          </p:nvPr>
        </p:nvPicPr>
        <p:blipFill>
          <a:blip r:embed="rId3" cstate="print">
            <a:extLst>
              <a:ext uri="{28A0092B-C50C-407E-A947-70E740481C1C}">
                <a14:useLocalDpi xmlns:a14="http://schemas.microsoft.com/office/drawing/2010/main" val="0"/>
              </a:ext>
            </a:extLst>
          </a:blip>
          <a:srcRect/>
          <a:stretch>
            <a:fillRect/>
          </a:stretch>
        </p:blipFill>
        <p:spPr/>
      </p:pic>
      <p:sp>
        <p:nvSpPr>
          <p:cNvPr id="66" name="Espace réservé du texte 65"/>
          <p:cNvSpPr>
            <a:spLocks noGrp="1"/>
          </p:cNvSpPr>
          <p:nvPr>
            <p:ph type="body" sz="quarter" idx="14"/>
          </p:nvPr>
        </p:nvSpPr>
        <p:spPr/>
        <p:txBody>
          <a:bodyPr/>
          <a:lstStyle/>
          <a:p>
            <a:r>
              <a:rPr lang="fr-FR" dirty="0" smtClean="0"/>
              <a:t>Ajoutez la légende de votre photo ici.</a:t>
            </a:r>
            <a:endParaRPr lang="fr-FR" dirty="0"/>
          </a:p>
        </p:txBody>
      </p:sp>
      <p:sp>
        <p:nvSpPr>
          <p:cNvPr id="64" name="Espace réservé du texte 63"/>
          <p:cNvSpPr>
            <a:spLocks noGrp="1"/>
          </p:cNvSpPr>
          <p:nvPr>
            <p:ph type="body" sz="quarter" idx="12"/>
          </p:nvPr>
        </p:nvSpPr>
        <p:spPr/>
        <p:txBody>
          <a:bodyPr/>
          <a:lstStyle/>
          <a:p>
            <a:r>
              <a:rPr lang="fr-FR" b="1" dirty="0"/>
              <a:t>Date de l’événement</a:t>
            </a:r>
            <a:r>
              <a:rPr lang="fr-FR" dirty="0"/>
              <a:t> Heure de l’événement</a:t>
            </a:r>
          </a:p>
        </p:txBody>
      </p:sp>
      <p:sp>
        <p:nvSpPr>
          <p:cNvPr id="67" name="Espace réservé du texte 66"/>
          <p:cNvSpPr>
            <a:spLocks noGrp="1"/>
          </p:cNvSpPr>
          <p:nvPr>
            <p:ph type="body" sz="quarter" idx="15"/>
          </p:nvPr>
        </p:nvSpPr>
        <p:spPr>
          <a:xfrm>
            <a:off x="1319002" y="7821646"/>
            <a:ext cx="5242220" cy="322599"/>
          </a:xfrm>
        </p:spPr>
        <p:txBody>
          <a:bodyPr/>
          <a:lstStyle/>
          <a:p>
            <a:r>
              <a:rPr lang="fr-FR" dirty="0"/>
              <a:t>Adresse de l’événement, </a:t>
            </a:r>
            <a:r>
              <a:rPr lang="fr-FR" dirty="0" smtClean="0"/>
              <a:t>code </a:t>
            </a:r>
            <a:r>
              <a:rPr lang="fr-FR" dirty="0"/>
              <a:t>postal, ville</a:t>
            </a:r>
          </a:p>
        </p:txBody>
      </p:sp>
      <p:sp>
        <p:nvSpPr>
          <p:cNvPr id="68" name="Espace réservé du texte 67"/>
          <p:cNvSpPr>
            <a:spLocks noGrp="1"/>
          </p:cNvSpPr>
          <p:nvPr>
            <p:ph type="body" sz="quarter" idx="18"/>
          </p:nvPr>
        </p:nvSpPr>
        <p:spPr>
          <a:xfrm>
            <a:off x="2356147" y="8723430"/>
            <a:ext cx="2452124" cy="307033"/>
          </a:xfrm>
        </p:spPr>
        <p:txBody>
          <a:bodyPr anchor="b"/>
          <a:lstStyle/>
          <a:p>
            <a:r>
              <a:rPr lang="fr-FR" dirty="0"/>
              <a:t>Nom de la société</a:t>
            </a:r>
          </a:p>
        </p:txBody>
      </p:sp>
      <p:sp>
        <p:nvSpPr>
          <p:cNvPr id="69" name="Espace réservé du texte 68"/>
          <p:cNvSpPr>
            <a:spLocks noGrp="1"/>
          </p:cNvSpPr>
          <p:nvPr>
            <p:ph type="body" sz="quarter" idx="19"/>
          </p:nvPr>
        </p:nvSpPr>
        <p:spPr/>
        <p:txBody>
          <a:bodyPr/>
          <a:lstStyle/>
          <a:p>
            <a:pPr lvl="0"/>
            <a:r>
              <a:rPr lang="fr-FR" dirty="0"/>
              <a:t>Adresse, </a:t>
            </a:r>
            <a:r>
              <a:rPr lang="fr-FR" dirty="0" smtClean="0"/>
              <a:t>code </a:t>
            </a:r>
            <a:r>
              <a:rPr lang="fr-FR" dirty="0"/>
              <a:t>postal, ville</a:t>
            </a:r>
          </a:p>
          <a:p>
            <a:pPr lvl="0"/>
            <a:r>
              <a:rPr lang="fr-FR" dirty="0"/>
              <a:t>Téléphone | Adresse de messagerie | Adresse web</a:t>
            </a:r>
          </a:p>
        </p:txBody>
      </p:sp>
      <p:pic>
        <p:nvPicPr>
          <p:cNvPr id="71" name="Image 7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319479" y="8907958"/>
            <a:ext cx="809469" cy="389003"/>
          </a:xfrm>
          <a:prstGeom prst="rect">
            <a:avLst/>
          </a:prstGeom>
        </p:spPr>
      </p:pic>
    </p:spTree>
    <p:extLst>
      <p:ext uri="{BB962C8B-B14F-4D97-AF65-F5344CB8AC3E}">
        <p14:creationId xmlns:p14="http://schemas.microsoft.com/office/powerpoint/2010/main" val="2570050713"/>
      </p:ext>
    </p:extLst>
  </p:cSld>
  <p:clrMapOvr>
    <a:masterClrMapping/>
  </p:clrMapOvr>
  <p:timing>
    <p:tnLst>
      <p:par>
        <p:cTn id="1" dur="indefinite" restart="never" nodeType="tmRoot"/>
      </p:par>
    </p:tnLst>
  </p:timing>
</p:sld>
</file>

<file path=ppt/theme/theme1.xml><?xml version="1.0" encoding="utf-8"?>
<a:theme xmlns:a="http://schemas.openxmlformats.org/drawingml/2006/main" name="Prospectus Petite Entreprise 8.5 x 11">
  <a:themeElements>
    <a:clrScheme name="Prospectus Petite Entreprise">
      <a:dk1>
        <a:sysClr val="windowText" lastClr="000000"/>
      </a:dk1>
      <a:lt1>
        <a:sysClr val="window" lastClr="FFFFFF"/>
      </a:lt1>
      <a:dk2>
        <a:srgbClr val="424243"/>
      </a:dk2>
      <a:lt2>
        <a:srgbClr val="E7E6E6"/>
      </a:lt2>
      <a:accent1>
        <a:srgbClr val="F7B800"/>
      </a:accent1>
      <a:accent2>
        <a:srgbClr val="256DB8"/>
      </a:accent2>
      <a:accent3>
        <a:srgbClr val="56A74A"/>
      </a:accent3>
      <a:accent4>
        <a:srgbClr val="E53E2E"/>
      </a:accent4>
      <a:accent5>
        <a:srgbClr val="717073"/>
      </a:accent5>
      <a:accent6>
        <a:srgbClr val="75496B"/>
      </a:accent6>
      <a:hlink>
        <a:srgbClr val="256DB8"/>
      </a:hlink>
      <a:folHlink>
        <a:srgbClr val="BFBFBF"/>
      </a:folHlink>
    </a:clrScheme>
    <a:fontScheme name="Calibri-Cambria">
      <a:majorFont>
        <a:latin typeface="Calibri" panose="020F0502020204030204"/>
        <a:ea typeface=""/>
        <a:cs typeface=""/>
        <a:font script="Jpan" typeface="HGｺﾞｼｯｸM"/>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panose="02040503050406030204"/>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mall_Business_Flyer.potx" id="{E3B9BB6E-6B41-4F6B-B126-BE4940328A8F}" vid="{12C4F8F5-73FD-4CE7-A213-5AA42A8B5441}"/>
    </a:ext>
  </a:extLst>
</a:theme>
</file>

<file path=ppt/theme/theme2.xml><?xml version="1.0" encoding="utf-8"?>
<a:theme xmlns:a="http://schemas.openxmlformats.org/drawingml/2006/main" name="Thème Office">
  <a:themeElements>
    <a:clrScheme name="Prospectus Petite Entreprise">
      <a:dk1>
        <a:sysClr val="windowText" lastClr="000000"/>
      </a:dk1>
      <a:lt1>
        <a:sysClr val="window" lastClr="FFFFFF"/>
      </a:lt1>
      <a:dk2>
        <a:srgbClr val="424243"/>
      </a:dk2>
      <a:lt2>
        <a:srgbClr val="E7E6E6"/>
      </a:lt2>
      <a:accent1>
        <a:srgbClr val="F7B800"/>
      </a:accent1>
      <a:accent2>
        <a:srgbClr val="256DB8"/>
      </a:accent2>
      <a:accent3>
        <a:srgbClr val="56A74A"/>
      </a:accent3>
      <a:accent4>
        <a:srgbClr val="E53E2E"/>
      </a:accent4>
      <a:accent5>
        <a:srgbClr val="717073"/>
      </a:accent5>
      <a:accent6>
        <a:srgbClr val="75496B"/>
      </a:accent6>
      <a:hlink>
        <a:srgbClr val="256DB8"/>
      </a:hlink>
      <a:folHlink>
        <a:srgbClr val="BFBFBF"/>
      </a:folHlink>
    </a:clrScheme>
    <a:fontScheme name="Calibri-Cambria">
      <a:majorFont>
        <a:latin typeface="Calibri" panose="020F0502020204030204"/>
        <a:ea typeface=""/>
        <a:cs typeface=""/>
        <a:font script="Jpan" typeface="HGｺﾞｼｯｸM"/>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panose="02040503050406030204"/>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Prospectus Petite Entreprise">
      <a:dk1>
        <a:sysClr val="windowText" lastClr="000000"/>
      </a:dk1>
      <a:lt1>
        <a:sysClr val="window" lastClr="FFFFFF"/>
      </a:lt1>
      <a:dk2>
        <a:srgbClr val="424243"/>
      </a:dk2>
      <a:lt2>
        <a:srgbClr val="E7E6E6"/>
      </a:lt2>
      <a:accent1>
        <a:srgbClr val="F7B800"/>
      </a:accent1>
      <a:accent2>
        <a:srgbClr val="256DB8"/>
      </a:accent2>
      <a:accent3>
        <a:srgbClr val="56A74A"/>
      </a:accent3>
      <a:accent4>
        <a:srgbClr val="E53E2E"/>
      </a:accent4>
      <a:accent5>
        <a:srgbClr val="717073"/>
      </a:accent5>
      <a:accent6>
        <a:srgbClr val="75496B"/>
      </a:accent6>
      <a:hlink>
        <a:srgbClr val="256DB8"/>
      </a:hlink>
      <a:folHlink>
        <a:srgbClr val="BFBFBF"/>
      </a:folHlink>
    </a:clrScheme>
    <a:fontScheme name="Calibri-Cambria">
      <a:majorFont>
        <a:latin typeface="Calibri" panose="020F0502020204030204"/>
        <a:ea typeface=""/>
        <a:cs typeface=""/>
        <a:font script="Jpan" typeface="HGｺﾞｼｯｸM"/>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panose="02040503050406030204"/>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C1D5F340F01F94FA2FD29A5E6DC872E" ma:contentTypeVersion="0" ma:contentTypeDescription="Create a new document." ma:contentTypeScope="" ma:versionID="f583bd66513a361a730282b6a794e352">
  <xsd:schema xmlns:xsd="http://www.w3.org/2001/XMLSchema" xmlns:xs="http://www.w3.org/2001/XMLSchema" xmlns:p="http://schemas.microsoft.com/office/2006/metadata/properties" targetNamespace="http://schemas.microsoft.com/office/2006/metadata/properties" ma:root="true" ma:fieldsID="6841151cf538834e171094e4faaf2d7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E0F88BE-5D38-4698-8F1F-D03955250C66}">
  <ds:schemaRefs>
    <ds:schemaRef ds:uri="http://schemas.microsoft.com/sharepoint/v3/contenttype/forms"/>
  </ds:schemaRefs>
</ds:datastoreItem>
</file>

<file path=customXml/itemProps2.xml><?xml version="1.0" encoding="utf-8"?>
<ds:datastoreItem xmlns:ds="http://schemas.openxmlformats.org/officeDocument/2006/customXml" ds:itemID="{D92FB236-0869-4DA1-9219-B29E60F8CFB9}">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B9846E53-D235-47A8-826E-CDE5524FE72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Banded</Template>
  <TotalTime>0</TotalTime>
  <Words>151</Words>
  <Application>Microsoft Office PowerPoint</Application>
  <PresentationFormat>Personnalisé</PresentationFormat>
  <Paragraphs>13</Paragraphs>
  <Slides>1</Slides>
  <Notes>1</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vt:i4>
      </vt:variant>
    </vt:vector>
  </HeadingPairs>
  <TitlesOfParts>
    <vt:vector size="5" baseType="lpstr">
      <vt:lpstr>Arial</vt:lpstr>
      <vt:lpstr>Calibri</vt:lpstr>
      <vt:lpstr>Cambria</vt:lpstr>
      <vt:lpstr>Prospectus Petite Entreprise 8.5 x 11</vt:lpstr>
      <vt:lpstr>Présentation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2012-11-05T21:53:37Z</dcterms:created>
  <dcterms:modified xsi:type="dcterms:W3CDTF">2013-11-12T16:12:20Z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0x0101007C1D5F340F01F94FA2FD29A5E6DC872E</vt:lpwstr>
  </property>
  <property fmtid="{D5CDD505-2E9C-101B-9397-08002B2CF9AE}" pid="3" name="InternalTags">
    <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y fmtid="{D5CDD505-2E9C-101B-9397-08002B2CF9AE}" pid="8" name="IsMyDocuments">
    <vt:bool>true</vt:bool>
  </property>
</Properties>
</file>