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handoutMasterIdLst>
    <p:handoutMasterId r:id="rId29"/>
  </p:handout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Membre du groupe 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Membre du groupe 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Membre du groupe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Fermeture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59" autoAdjust="0"/>
  </p:normalViewPr>
  <p:slideViewPr>
    <p:cSldViewPr snapToGrid="0">
      <p:cViewPr varScale="1">
        <p:scale>
          <a:sx n="112" d="100"/>
          <a:sy n="112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-882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Deuxième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Troisième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27366736"/>
        <c:axId val="727367280"/>
      </c:barChart>
      <c:catAx>
        <c:axId val="72736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7367280"/>
        <c:crosses val="autoZero"/>
        <c:auto val="1"/>
        <c:lblAlgn val="ctr"/>
        <c:lblOffset val="100"/>
        <c:noMultiLvlLbl val="0"/>
      </c:catAx>
      <c:valAx>
        <c:axId val="727367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736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&quot; &quot;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Élément 1</c:v>
                </c:pt>
                <c:pt idx="1">
                  <c:v>Élément 2</c:v>
                </c:pt>
                <c:pt idx="2">
                  <c:v>Élément 3</c:v>
                </c:pt>
                <c:pt idx="3">
                  <c:v>Élément 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 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Catégorie 1</c:v>
                </c:pt>
                <c:pt idx="1">
                  <c:v>Catégorie 2</c:v>
                </c:pt>
                <c:pt idx="2">
                  <c:v>Catégorie 2</c:v>
                </c:pt>
                <c:pt idx="3">
                  <c:v>Catégorie 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 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Catégorie 1</c:v>
                </c:pt>
                <c:pt idx="1">
                  <c:v>Catégorie 2</c:v>
                </c:pt>
                <c:pt idx="2">
                  <c:v>Catégorie 2</c:v>
                </c:pt>
                <c:pt idx="3">
                  <c:v>Catégorie 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 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Catégorie 1</c:v>
                </c:pt>
                <c:pt idx="1">
                  <c:v>Catégorie 2</c:v>
                </c:pt>
                <c:pt idx="2">
                  <c:v>Catégorie 2</c:v>
                </c:pt>
                <c:pt idx="3">
                  <c:v>Catégorie 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2566512"/>
        <c:axId val="732572496"/>
      </c:lineChart>
      <c:catAx>
        <c:axId val="73256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32572496"/>
        <c:crosses val="autoZero"/>
        <c:auto val="1"/>
        <c:lblAlgn val="ctr"/>
        <c:lblOffset val="100"/>
        <c:noMultiLvlLbl val="0"/>
      </c:catAx>
      <c:valAx>
        <c:axId val="73257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3256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C268358-FABA-4BB8-9D89-062005484D1E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fr-FR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fr-FR" noProof="0" dirty="0"/>
        </a:p>
      </dgm:t>
    </dgm:pt>
    <dgm:pt modelId="{721CA413-830C-4180-8AC8-368DD808A394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fr-FR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fr-FR"/>
        </a:p>
      </dgm:t>
    </dgm:pt>
    <dgm:pt modelId="{E32C6B5A-F00C-4469-BAA1-2B7CBC3A0695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fr-FR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fr-FR" noProof="0" dirty="0"/>
        </a:p>
      </dgm:t>
    </dgm:pt>
    <dgm:pt modelId="{C680F925-E289-4581-A7B8-72ED0286A048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fr-FR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fr-FR"/>
        </a:p>
      </dgm:t>
    </dgm:pt>
    <dgm:pt modelId="{E1CCE008-F316-4BE6-99B6-6A9CFDD00D54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fr-FR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fr-FR" noProof="0" dirty="0"/>
        </a:p>
      </dgm:t>
    </dgm:pt>
    <dgm:pt modelId="{F0C2B4E0-F2E6-40C8-8BA5-471F1DE9DD28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fr-FR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fr-FR"/>
        </a:p>
      </dgm:t>
    </dgm:pt>
    <dgm:pt modelId="{D502F590-18AE-4AA1-A953-71D7550A8BB2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fr-FR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fr-FR" noProof="0" dirty="0"/>
        </a:p>
      </dgm:t>
    </dgm:pt>
    <dgm:pt modelId="{F9711E9D-7E4E-4547-AADF-3770D20036E5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fr-FR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fr-FR"/>
        </a:p>
      </dgm:t>
    </dgm:pt>
    <dgm:pt modelId="{68F6A493-3136-44A2-A2E8-4D23A1C99F96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fr-FR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fr-FR"/>
        </a:p>
      </dgm:t>
    </dgm:pt>
    <dgm:pt modelId="{FEF8A7F3-6BED-4A76-B900-54717CE2663C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fr-FR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fr-FR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fr-FR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fr-FR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fr-FR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fr-FR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fr-FR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fr-FR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fr-FR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fr-FR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fr-FR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fr-FR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fr-FR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fr-FR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fr-FR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fr-FR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fr-FR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fr-FR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fr-FR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fr-FR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472AD-3F52-497C-9D2B-3ED0BD07BB2C}" type="datetimeFigureOut">
              <a:rPr lang="fr-FR" smtClean="0"/>
              <a:t>2013-11-12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5E7AC-021B-47DF-BF34-4227BD84286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453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761991DB-DEE8-4174-9435-9D9F721C6C6A}" type="datetimeFigureOut">
              <a:rPr lang="fr-FR"/>
              <a:t>2013-11-12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A7666ED7-631A-46AF-B451-227D0A8685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cs typeface="Calibri"/>
              </a:rPr>
              <a:t>Nous avons conçu ce modèle</a:t>
            </a:r>
            <a:r>
              <a:rPr lang="fr-FR" baseline="0" dirty="0">
                <a:cs typeface="Calibri"/>
              </a:rPr>
              <a:t> pour que chaque membre de l’équipe de projet ait un jeu de diapositives avec un thème propre dans lequel il peut présenter ses recherches. Voici comment ajouter une nouvelle diapositive à un jeu : </a:t>
            </a:r>
          </a:p>
          <a:p>
            <a:r>
              <a:rPr lang="fr-FR" baseline="0" dirty="0">
                <a:cs typeface="Calibri"/>
              </a:rPr>
              <a:t/>
            </a:r>
            <a:br>
              <a:rPr lang="fr-FR" baseline="0" dirty="0">
                <a:cs typeface="Calibri"/>
              </a:rPr>
            </a:br>
            <a:endParaRPr lang="fr-FR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>
                <a:cs typeface="Calibri"/>
              </a:rPr>
              <a:t>Indiquez l’emplacement auquel vous voulez ajouter la diapositive :</a:t>
            </a:r>
            <a:r>
              <a:rPr lang="fr-FR" baseline="0" dirty="0">
                <a:cs typeface="Calibri"/>
              </a:rPr>
              <a:t> Sélectionnez </a:t>
            </a:r>
            <a:r>
              <a:rPr lang="fr-FR" dirty="0">
                <a:cs typeface="Calibri"/>
              </a:rPr>
              <a:t>une diapositive </a:t>
            </a:r>
            <a:r>
              <a:rPr lang="fr-FR" baseline="0" dirty="0">
                <a:cs typeface="Calibri"/>
              </a:rPr>
              <a:t>dans le volet Miniatures, c</a:t>
            </a:r>
            <a:r>
              <a:rPr lang="fr-FR" dirty="0"/>
              <a:t>liquez sur le bouton Nouvelle diapositive,</a:t>
            </a:r>
            <a:r>
              <a:rPr lang="fr-FR" baseline="0" dirty="0"/>
              <a:t> puis </a:t>
            </a:r>
            <a:r>
              <a:rPr lang="fr-FR" dirty="0"/>
              <a:t>choisissez une disposition.</a:t>
            </a:r>
            <a:r>
              <a:rPr lang="fr-FR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baseline="0" dirty="0">
                <a:cs typeface="Calibri"/>
              </a:rPr>
              <a:t/>
            </a:r>
            <a:br>
              <a:rPr lang="fr-FR" baseline="0" dirty="0">
                <a:cs typeface="Calibri"/>
              </a:rPr>
            </a:br>
            <a:endParaRPr lang="fr-FR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baseline="0" dirty="0"/>
              <a:t>Le thème de la diapositive que vous avez sélectionnée est appliqué à la nouvelle diapositive.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baseline="0" dirty="0">
                <a:cs typeface="Calibri"/>
              </a:rPr>
              <a:t/>
            </a:r>
            <a:br>
              <a:rPr lang="fr-FR" b="1" baseline="0" dirty="0">
                <a:cs typeface="Calibri"/>
              </a:rPr>
            </a:br>
            <a:endParaRPr lang="fr-FR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baseline="0" dirty="0"/>
              <a:t>Attention ! </a:t>
            </a:r>
            <a:r>
              <a:rPr lang="fr-FR" baseline="0" dirty="0"/>
              <a:t>Veillez à ne pas modifier par erreur les thèmes des autres présentateurs. </a:t>
            </a:r>
            <a:r>
              <a:rPr lang="fr-FR" baseline="0" smtClean="0"/>
              <a:t>Ceci peut arriver si vous choisissez une variante de thème via l’onglet Conception (applique cette apparence à toutes les diapositives de votre présentation).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fr-FR"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fr-FR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fr-FR"/>
              <a:pPr/>
              <a:t>2013-11-12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fr-FR"/>
              <a:t>2013-11-12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fr-FR"/>
              <a:t>2013-11-12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fr-FR"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fr-FR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fr-FR"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2013-11-12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2013-11-12</a:t>
            </a:fld>
            <a:endParaRPr lang="fr-FR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 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2013-11-12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2013-11-12</a:t>
            </a:fld>
            <a:endParaRPr lang="fr-FR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re 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fr-FR"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fr-FR" sz="3200"/>
            </a:lvl1pPr>
            <a:lvl2pPr latinLnBrk="0">
              <a:defRPr lang="fr-FR" sz="2800"/>
            </a:lvl2pPr>
            <a:lvl3pPr latinLnBrk="0">
              <a:defRPr lang="fr-FR" sz="2400"/>
            </a:lvl3pPr>
            <a:lvl4pPr latinLnBrk="0">
              <a:defRPr lang="fr-FR" sz="2000"/>
            </a:lvl4pPr>
            <a:lvl5pPr latinLnBrk="0">
              <a:defRPr lang="fr-FR" sz="2000"/>
            </a:lvl5pPr>
            <a:lvl6pPr latinLnBrk="0">
              <a:defRPr lang="fr-FR" sz="2000"/>
            </a:lvl6pPr>
            <a:lvl7pPr latinLnBrk="0">
              <a:defRPr lang="fr-FR" sz="2000"/>
            </a:lvl7pPr>
            <a:lvl8pPr latinLnBrk="0">
              <a:defRPr lang="fr-FR" sz="2000"/>
            </a:lvl8pPr>
            <a:lvl9pPr latinLnBrk="0">
              <a:defRPr lang="fr-FR"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2013-11-12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fr-FR"/>
              <a:t>2013-11-12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fr-FR"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fr-FR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fr-FR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 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13" name="Espace réservé du pied de page 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Espace réservé du numéro de diapositive 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fr-FR"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fr-FR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fr-FR"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2013-11-12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2013-11-12</a:t>
            </a:fld>
            <a:endParaRPr lang="fr-FR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 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2013-11-12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2013-11-12</a:t>
            </a:fld>
            <a:endParaRPr lang="fr-FR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fr-FR"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fr-FR"/>
              <a:pPr/>
              <a:t>2013-11-12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re 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fr-FR"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fr-FR" sz="3200"/>
            </a:lvl1pPr>
            <a:lvl2pPr latinLnBrk="0">
              <a:defRPr lang="fr-FR" sz="2800"/>
            </a:lvl2pPr>
            <a:lvl3pPr latinLnBrk="0">
              <a:defRPr lang="fr-FR" sz="2400"/>
            </a:lvl3pPr>
            <a:lvl4pPr latinLnBrk="0">
              <a:defRPr lang="fr-FR" sz="2000"/>
            </a:lvl4pPr>
            <a:lvl5pPr latinLnBrk="0">
              <a:defRPr lang="fr-FR" sz="2000"/>
            </a:lvl5pPr>
            <a:lvl6pPr latinLnBrk="0">
              <a:defRPr lang="fr-FR" sz="2000"/>
            </a:lvl6pPr>
            <a:lvl7pPr latinLnBrk="0">
              <a:defRPr lang="fr-FR" sz="2000"/>
            </a:lvl7pPr>
            <a:lvl8pPr latinLnBrk="0">
              <a:defRPr lang="fr-FR" sz="2000"/>
            </a:lvl8pPr>
            <a:lvl9pPr latinLnBrk="0">
              <a:defRPr lang="fr-FR"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2013-11-12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fr-FR"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fr-FR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fr-FR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 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13" name="Espace réservé du pied de page 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Espace réservé du numéro de diapositive 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fr-FR"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fr-FR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fr-FR"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2013-11-12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2013-11-12</a:t>
            </a:fld>
            <a:endParaRPr lang="fr-FR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 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2013-11-12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fr-FR"/>
              <a:t>2013-11-12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2013-11-12</a:t>
            </a:fld>
            <a:endParaRPr lang="fr-FR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re 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fr-FR"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fr-FR" sz="3200"/>
            </a:lvl1pPr>
            <a:lvl2pPr latinLnBrk="0">
              <a:defRPr lang="fr-FR" sz="2800"/>
            </a:lvl2pPr>
            <a:lvl3pPr latinLnBrk="0">
              <a:defRPr lang="fr-FR" sz="2400"/>
            </a:lvl3pPr>
            <a:lvl4pPr latinLnBrk="0">
              <a:defRPr lang="fr-FR" sz="2000"/>
            </a:lvl4pPr>
            <a:lvl5pPr latinLnBrk="0">
              <a:defRPr lang="fr-FR" sz="2000"/>
            </a:lvl5pPr>
            <a:lvl6pPr latinLnBrk="0">
              <a:defRPr lang="fr-FR" sz="2000"/>
            </a:lvl6pPr>
            <a:lvl7pPr latinLnBrk="0">
              <a:defRPr lang="fr-FR" sz="2000"/>
            </a:lvl7pPr>
            <a:lvl8pPr latinLnBrk="0">
              <a:defRPr lang="fr-FR" sz="2000"/>
            </a:lvl8pPr>
            <a:lvl9pPr latinLnBrk="0">
              <a:defRPr lang="fr-FR"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2013-11-12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fr-FR"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fr-FR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fr-FR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 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13" name="Espace réservé du pied de page 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Espace réservé du numéro de diapositive 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fr-FR"/>
              <a:t>2013-11-12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 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fr-FR"/>
              <a:t>2013-11-12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fr-FR"/>
              <a:t>2013-11-12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9" name="Titre 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fr-FR" sz="400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fr-FR" sz="3200"/>
            </a:lvl1pPr>
            <a:lvl2pPr latinLnBrk="0">
              <a:defRPr lang="fr-FR" sz="2800"/>
            </a:lvl2pPr>
            <a:lvl3pPr latinLnBrk="0">
              <a:defRPr lang="fr-FR" sz="2400"/>
            </a:lvl3pPr>
            <a:lvl4pPr latinLnBrk="0">
              <a:defRPr lang="fr-FR" sz="2000"/>
            </a:lvl4pPr>
            <a:lvl5pPr latinLnBrk="0">
              <a:defRPr lang="fr-FR" sz="2000"/>
            </a:lvl5pPr>
            <a:lvl6pPr latinLnBrk="0">
              <a:defRPr lang="fr-FR" sz="2000"/>
            </a:lvl6pPr>
            <a:lvl7pPr latinLnBrk="0">
              <a:defRPr lang="fr-FR" sz="2000"/>
            </a:lvl7pPr>
            <a:lvl8pPr latinLnBrk="0">
              <a:defRPr lang="fr-FR" sz="2000"/>
            </a:lvl8pPr>
            <a:lvl9pPr latinLnBrk="0">
              <a:defRPr lang="fr-FR"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fr-FR"/>
              <a:t>2013-11-12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fr-FR" sz="3200" b="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fr-FR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fr-FR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2" name="Espace réservé de la date 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fr-FR"/>
              <a:pPr/>
              <a:t>2013-11-12</a:t>
            </a:fld>
            <a:endParaRPr lang="fr-FR" dirty="0"/>
          </a:p>
        </p:txBody>
      </p:sp>
      <p:sp>
        <p:nvSpPr>
          <p:cNvPr id="13" name="Espace réservé du pied de page 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4" name="Espace réservé du numéro de diapositive 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fr-FR"/>
              <a:pPr/>
              <a:t>2013-11-12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fr-FR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fr-F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fr-FR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fr-F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fr-FR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fr-F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2013-11-12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fr-FR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fr-F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fr-F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Nom du projet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Nom du cours, numéro</a:t>
            </a:r>
          </a:p>
          <a:p>
            <a:r>
              <a:rPr lang="fr-FR" dirty="0"/>
              <a:t>Instructeur</a:t>
            </a:r>
          </a:p>
          <a:p>
            <a:r>
              <a:rPr lang="fr-FR" dirty="0" smtClean="0"/>
              <a:t>Noms </a:t>
            </a:r>
            <a:r>
              <a:rPr lang="fr-FR" dirty="0"/>
              <a:t>des membres du groupe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8000" dirty="0"/>
              <a:t>Deuxième domaine de recherche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Nom du membre du groupe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à l'appui</a:t>
            </a:r>
            <a:endParaRPr lang="fr-FR" dirty="0"/>
          </a:p>
        </p:txBody>
      </p:sp>
      <p:sp>
        <p:nvSpPr>
          <p:cNvPr id="6" name="Espace réservé du texte 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Titre	</a:t>
            </a:r>
          </a:p>
        </p:txBody>
      </p:sp>
      <p:sp>
        <p:nvSpPr>
          <p:cNvPr id="7" name="Emplacement réservé de contenu 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endParaRPr lang="fr-FR" dirty="0"/>
          </a:p>
        </p:txBody>
      </p:sp>
      <p:sp>
        <p:nvSpPr>
          <p:cNvPr id="8" name="Espace réservé du texte 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9" name="Emplacement réservé de contenu 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à l'appui</a:t>
            </a:r>
            <a:endParaRPr lang="fr-FR" dirty="0"/>
          </a:p>
        </p:txBody>
      </p:sp>
      <p:graphicFrame>
        <p:nvGraphicFramePr>
          <p:cNvPr id="4" name="Emplacement réservé de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468723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Observations sur</a:t>
            </a:r>
            <a:br>
              <a:rPr lang="fr-FR" dirty="0" smtClean="0"/>
            </a:br>
            <a:r>
              <a:rPr lang="fr-FR" dirty="0" smtClean="0"/>
              <a:t>les données</a:t>
            </a:r>
            <a:endParaRPr lang="fr-FR" dirty="0"/>
          </a:p>
        </p:txBody>
      </p:sp>
      <p:graphicFrame>
        <p:nvGraphicFramePr>
          <p:cNvPr id="7" name="Emplacement réservé de contenu 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748422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ce réservé du texte 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Commentaire facultatif</a:t>
            </a:r>
          </a:p>
        </p:txBody>
      </p:sp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Troisième domaine de recherche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Nom du membre du groupe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à l'appui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Observations sur les données</a:t>
            </a:r>
          </a:p>
        </p:txBody>
      </p:sp>
      <p:graphicFrame>
        <p:nvGraphicFramePr>
          <p:cNvPr id="7" name="Emplacement réservé de contenu 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76186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à l'appui</a:t>
            </a:r>
            <a:endParaRPr lang="fr-FR" dirty="0"/>
          </a:p>
        </p:txBody>
      </p:sp>
      <p:graphicFrame>
        <p:nvGraphicFramePr>
          <p:cNvPr id="4" name="Emplacement réservé de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393464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Résumé du projet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Commentaire facultatif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Résumé des découvertes réalisées sur la base des recherches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Programme/Rubriques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fr-FR" dirty="0"/>
              <a:t>Description du projet</a:t>
            </a:r>
          </a:p>
          <a:p>
            <a:r>
              <a:rPr lang="fr-FR" dirty="0"/>
              <a:t>Méthodologie du projet</a:t>
            </a:r>
          </a:p>
          <a:p>
            <a:r>
              <a:rPr lang="fr-FR" dirty="0"/>
              <a:t>Principaux résultats</a:t>
            </a:r>
          </a:p>
          <a:p>
            <a:r>
              <a:rPr lang="fr-FR" dirty="0"/>
              <a:t>Analyse</a:t>
            </a:r>
          </a:p>
          <a:p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Travaux mentionnés</a:t>
            </a:r>
          </a:p>
          <a:p>
            <a:r>
              <a:rPr lang="fr-FR" dirty="0"/>
              <a:t>Autres données de support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Description du projet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Objectif</a:t>
            </a:r>
          </a:p>
          <a:p>
            <a:pPr lvl="1"/>
            <a:r>
              <a:rPr lang="fr-FR" dirty="0"/>
              <a:t>Ajoutez votre objectif ici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  <a:p>
            <a:pPr lvl="1"/>
            <a:r>
              <a:rPr lang="fr-FR" dirty="0"/>
              <a:t>Ajoutez vos résultats ici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Procédure/Méthodologie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Procédure</a:t>
            </a:r>
          </a:p>
          <a:p>
            <a:r>
              <a:rPr lang="fr-FR" dirty="0"/>
              <a:t>Principales hypothèses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résultats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Résultat 1</a:t>
            </a:r>
          </a:p>
          <a:p>
            <a:r>
              <a:rPr lang="fr-FR" dirty="0"/>
              <a:t>Résultat 2</a:t>
            </a:r>
          </a:p>
          <a:p>
            <a:r>
              <a:rPr lang="fr-FR" dirty="0"/>
              <a:t>Résultat 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Premier domaine de recherche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Nom du membre du groupe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à l'appui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Observations sur les données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Commentaire facultatif</a:t>
            </a:r>
          </a:p>
        </p:txBody>
      </p:sp>
      <p:graphicFrame>
        <p:nvGraphicFramePr>
          <p:cNvPr id="6" name="Emplacement réservé de contenu 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472370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à l'appui</a:t>
            </a:r>
            <a:endParaRPr lang="fr-FR" dirty="0"/>
          </a:p>
        </p:txBody>
      </p:sp>
      <p:graphicFrame>
        <p:nvGraphicFramePr>
          <p:cNvPr id="4" name="Emplacement réservé de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458166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Métropolitain">
  <a:themeElements>
    <a:clrScheme name="Métropolitai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Métropolitain">
  <a:themeElements>
    <a:clrScheme name="Métropolitai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298</Words>
  <Application>Microsoft Office PowerPoint</Application>
  <PresentationFormat>Grand écran</PresentationFormat>
  <Paragraphs>148</Paragraphs>
  <Slides>20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2_Métropolitain</vt:lpstr>
      <vt:lpstr>1_Métropolitain</vt:lpstr>
      <vt:lpstr>Métropolitain</vt:lpstr>
      <vt:lpstr>3_Métropolitain</vt:lpstr>
      <vt:lpstr>Nom du projet</vt:lpstr>
      <vt:lpstr>Programme/Rubriques</vt:lpstr>
      <vt:lpstr>Description du projet</vt:lpstr>
      <vt:lpstr>Procédure/Méthodologie</vt:lpstr>
      <vt:lpstr>Principaux résultats</vt:lpstr>
      <vt:lpstr>Premier domaine de recherche</vt:lpstr>
      <vt:lpstr>Contenu à l'appui</vt:lpstr>
      <vt:lpstr>Observations sur les données</vt:lpstr>
      <vt:lpstr>Contenu à l'appui</vt:lpstr>
      <vt:lpstr>Deuxième domaine de recherche</vt:lpstr>
      <vt:lpstr>Contenu à l'appui</vt:lpstr>
      <vt:lpstr>Contenu à l'appui</vt:lpstr>
      <vt:lpstr>Observations sur les données</vt:lpstr>
      <vt:lpstr>Troisième domaine de recherche</vt:lpstr>
      <vt:lpstr>Contenu à l'appui</vt:lpstr>
      <vt:lpstr>Observations sur les données</vt:lpstr>
      <vt:lpstr>Contenu à l'appui</vt:lpstr>
      <vt:lpstr>Résumé du projet</vt:lpstr>
      <vt:lpstr>Conclusion</vt:lpstr>
      <vt:lpstr>Annexe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2013-06-12T19:28:15Z</dcterms:created>
  <dcterms:modified xsi:type="dcterms:W3CDTF">2013-11-12T16:12:03Z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