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87" autoAdjust="0"/>
  </p:normalViewPr>
  <p:slideViewPr>
    <p:cSldViewPr snapToGrid="0">
      <p:cViewPr varScale="1">
        <p:scale>
          <a:sx n="113" d="100"/>
          <a:sy n="113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362B153D-FC77-485A-ADC2-5A1EE8D5BC79}" type="datetimeFigureOut">
              <a:rPr lang="fr-FR" smtClean="0"/>
              <a:t>2013-11-28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1081D9BC-9FEC-4C4D-8539-A666C239FC3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C18CC07-E68B-4EF0-819A-90CFB034D5DF}" type="datetimeFigureOut">
              <a:rPr lang="fr-FR"/>
              <a:t>2013-11-28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23B333F-CBE9-456F-975B-18C870A753A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 de texte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/>
              <a:t>attribué à</a:t>
            </a:r>
            <a:endParaRPr lang="fr-FR" dirty="0"/>
          </a:p>
        </p:txBody>
      </p:sp>
      <p:sp>
        <p:nvSpPr>
          <p:cNvPr id="8" name="Zone de texte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/>
              <a:t>en reconnaissance de</a:t>
            </a:r>
            <a:endParaRPr lang="fr-FR" dirty="0"/>
          </a:p>
        </p:txBody>
      </p:sp>
      <p:sp>
        <p:nvSpPr>
          <p:cNvPr id="9" name="Espace réservé du texte 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fr-FR" dirty="0" smtClean="0"/>
              <a:t>votre dévouement, de votre passion et de vos efforts</a:t>
            </a:r>
            <a:endParaRPr lang="fr-FR" dirty="0"/>
          </a:p>
        </p:txBody>
      </p:sp>
      <p:sp>
        <p:nvSpPr>
          <p:cNvPr id="10" name="Espace réservé du texte 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cap="none" dirty="0" smtClean="0">
                <a:latin typeface="Gabriola" panose="04040605051002020D02" pitchFamily="82" charset="0"/>
              </a:rPr>
              <a:t>Signé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Espace réservé du texte 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cap="none" dirty="0" smtClean="0">
                <a:latin typeface="Gabriola" panose="04040605051002020D02" pitchFamily="82" charset="0"/>
              </a:rPr>
              <a:t>Date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Lien droit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en droit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 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fr-FR" dirty="0" smtClean="0"/>
              <a:t>Ajoutez la date</a:t>
            </a:r>
            <a:endParaRPr lang="fr-FR" dirty="0"/>
          </a:p>
        </p:txBody>
      </p:sp>
      <p:sp>
        <p:nvSpPr>
          <p:cNvPr id="16" name="Espace réservé du texte 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fr-FR" dirty="0" smtClean="0"/>
              <a:t>Nom du bénéficiaire</a:t>
            </a:r>
            <a:endParaRPr lang="fr-FR" dirty="0"/>
          </a:p>
        </p:txBody>
      </p:sp>
      <p:sp>
        <p:nvSpPr>
          <p:cNvPr id="17" name="Zone de texte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 smtClean="0"/>
              <a:t>Employé du mois</a:t>
            </a:r>
            <a:endParaRPr lang="fr-FR" sz="4800" dirty="0"/>
          </a:p>
        </p:txBody>
      </p:sp>
      <p:sp>
        <p:nvSpPr>
          <p:cNvPr id="15" name="Cadre 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8" name="Groupe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orme lib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orme lib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" name="Forme lib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" name="Forme lib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" name="Forme lib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" name="Forme lib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" name="Forme lib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" name="Forme lib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" name="Forme lib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" name="Forme lib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" name="Forme lib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3" name="Forme lib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" name="Forme lib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5" name="Forme lib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6" name="Forme lib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" name="Forme lib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8" name="Forme lib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9" name="Forme lib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0" name="Forme lib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1" name="Forme lib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2" name="Forme lib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3" name="Forme lib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4" name="Forme lib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5" name="Forme lib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6" name="Forme lib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7" name="Forme lib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8" name="Forme lib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" name="Forme lib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0" name="Forme lib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1" name="Forme lib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2" name="Forme lib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3" name="Forme lib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4" name="Forme lib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5" name="Forme lib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6" name="Forme lib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7" name="Forme lib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8" name="Forme lib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9" name="Forme lib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0" name="Forme lib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1" name="Forme lib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2" name="Forme lib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3" name="Forme lib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4" name="Forme lib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5" name="Forme lib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6" name="Forme lib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7" name="Forme lib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8" name="Forme lib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69" name="Forme lib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0" name="Forme lib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" name="Forme lib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2" name="Forme lib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3" name="Forme lib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4" name="Forme lib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5" name="Forme lib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6" name="Forme lib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7" name="Forme lib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orme lib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9" name="Forme lib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0" name="Forme lib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1" name="Forme lib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2" name="Forme lib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3" name="Forme lib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4" name="Forme lib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5" name="Forme lib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6" name="Forme lib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7" name="Forme lib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8" name="Forme lib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89" name="Groupe 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orme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1" name="Forme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92" name="Rectangle 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fr-FR"/>
              <a:pPr/>
              <a:t>2013-11-28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fr-FR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votre dévouement, de votre passion et de vos efforts</a:t>
            </a:r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23 septembre 2012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/>
              <a:t>Blaise Berger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 d’employé du mois">
  <a:themeElements>
    <a:clrScheme name="Certificat Gris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Certificat d’employé du mois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2013-11-28T10:27:41Z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