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86458" autoAdjust="0"/>
  </p:normalViewPr>
  <p:slideViewPr>
    <p:cSldViewPr snapToGrid="0">
      <p:cViewPr varScale="1">
        <p:scale>
          <a:sx n="69" d="100"/>
          <a:sy n="69" d="100"/>
        </p:scale>
        <p:origin x="143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3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9422C33C-5FA6-4151-AEBE-957B8211F534}" type="datetime1">
              <a:rPr lang="fr-FR" smtClean="0"/>
              <a:t>18/07/2013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89ED90CB-459C-4B12-B364-B0CA1993A9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4E8E98A0-8158-4D5E-8075-1516C5A4A6A2}" type="datetime1">
              <a:rPr lang="fr-FR" smtClean="0"/>
              <a:pPr/>
              <a:t>18/07/2013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4E5863F8-513E-44B9-9F9C-A7685A64A6AB}" type="slidenum"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Vous voulez exprimer vos vœux différemment ? Pour ajouter vos propres vœux, sélectionnez le texte et entrez votre </a:t>
            </a:r>
            <a:r>
              <a:rPr lang="fr-FR" baseline="0" dirty="0" smtClean="0"/>
              <a:t>message.</a:t>
            </a:r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ext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 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e libre 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 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fr-FR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fr-FR" dirty="0"/>
              <a:t>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23E4-540E-43C5-86AC-6E7188E03ADE}" type="datetime1">
              <a:rPr lang="fr-FR" smtClean="0"/>
              <a:pPr/>
              <a:t>18/07/2013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fr-FR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fr-FR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fr-FR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2650790" y="6476240"/>
            <a:ext cx="4889810" cy="3144644"/>
          </a:xfrm>
        </p:spPr>
        <p:txBody>
          <a:bodyPr>
            <a:normAutofit fontScale="90000"/>
          </a:bodyPr>
          <a:lstStyle/>
          <a:p>
            <a:r>
              <a:rPr lang="fr-FR" sz="15000" dirty="0"/>
              <a:t>Joyeux</a:t>
            </a:r>
            <a:r>
              <a:rPr lang="fr-FR" sz="12000" dirty="0"/>
              <a:t> </a:t>
            </a:r>
            <a:r>
              <a:rPr lang="fr-FR" sz="7300" dirty="0"/>
              <a:t>anniversaire 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te d’anniversaire Scratch Bleu Noir">
  <a:themeElements>
    <a:clrScheme name="Carte d’anniversaire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Carte d’anniversaire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arte d’anniversaire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Personnalisé</PresentationFormat>
  <Paragraphs>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Carte d’anniversaire Scratch Bleu Noir</vt:lpstr>
      <vt:lpstr>Joyeux anniversaire 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2013-07-19T06:53:22Z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