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63" r:id="rId5"/>
    <p:sldId id="262"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3213" autoAdjust="0"/>
  </p:normalViewPr>
  <p:slideViewPr>
    <p:cSldViewPr snapToGrid="0">
      <p:cViewPr varScale="1">
        <p:scale>
          <a:sx n="96" d="100"/>
          <a:sy n="96" d="100"/>
        </p:scale>
        <p:origin x="1674" y="84"/>
      </p:cViewPr>
      <p:guideLst/>
    </p:cSldViewPr>
  </p:slideViewPr>
  <p:notesTextViewPr>
    <p:cViewPr>
      <p:scale>
        <a:sx n="3" d="2"/>
        <a:sy n="3" d="2"/>
      </p:scale>
      <p:origin x="0" y="0"/>
    </p:cViewPr>
  </p:notesTextViewPr>
  <p:notesViewPr>
    <p:cSldViewPr snapToGrid="0">
      <p:cViewPr varScale="1">
        <p:scale>
          <a:sx n="88" d="100"/>
          <a:sy n="88" d="100"/>
        </p:scale>
        <p:origin x="203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fr-FR" sz="1200"/>
            </a:lvl1pPr>
          </a:lstStyle>
          <a:p>
            <a:endParaRPr lang="fr-FR" dirty="0"/>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fr-FR" sz="1200"/>
            </a:lvl1pPr>
          </a:lstStyle>
          <a:p>
            <a:fld id="{C64915B8-C70C-4752-A5C7-F8A320CC48CB}" type="datetime1">
              <a:rPr lang="fr-FR" smtClean="0"/>
              <a:t>2014-01-20</a:t>
            </a:fld>
            <a:endParaRPr lang="fr-FR" dirty="0"/>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fr-FR" sz="1200"/>
            </a:lvl1pPr>
          </a:lstStyle>
          <a:p>
            <a:endParaRPr lang="fr-FR" dirty="0"/>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fr-FR" sz="1200"/>
            </a:lvl1pPr>
          </a:lstStyle>
          <a:p>
            <a:fld id="{E169A89D-734B-4FAD-B6E7-2B864E72E489}" type="slidenum">
              <a:rPr lang="fr-FR"/>
              <a:t>‹N°›</a:t>
            </a:fld>
            <a:endParaRPr lang="fr-FR" dirty="0"/>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fr-FR" sz="1200"/>
            </a:lvl1pPr>
          </a:lstStyle>
          <a:p>
            <a:endParaRPr lang="fr-FR" noProof="0"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fr-FR" sz="1200"/>
            </a:lvl1pPr>
          </a:lstStyle>
          <a:p>
            <a:fld id="{0CD02837-014F-4509-948A-2EA005F653A9}" type="datetime1">
              <a:rPr lang="fr-FR" noProof="0" smtClean="0"/>
              <a:pPr/>
              <a:t>2014-01-20</a:t>
            </a:fld>
            <a:endParaRPr lang="fr-FR" noProof="0" dirty="0"/>
          </a:p>
        </p:txBody>
      </p:sp>
      <p:sp>
        <p:nvSpPr>
          <p:cNvPr id="4" name="Espace réservé de l’image des diapositives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fr-FR" noProof="0" dirty="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noProof="0" dirty="0"/>
              <a:t>Modifiez les styles du texte du masque</a:t>
            </a:r>
          </a:p>
          <a:p>
            <a:pPr lvl="1"/>
            <a:r>
              <a:rPr lang="fr-FR" noProof="0" dirty="0"/>
              <a:t>Deuxième niveau</a:t>
            </a:r>
          </a:p>
          <a:p>
            <a:pPr lvl="2"/>
            <a:r>
              <a:rPr lang="fr-FR" noProof="0" dirty="0"/>
              <a:t>Troisième niveau</a:t>
            </a:r>
          </a:p>
          <a:p>
            <a:pPr lvl="3"/>
            <a:r>
              <a:rPr lang="fr-FR" noProof="0" dirty="0"/>
              <a:t>Quatrième niveau</a:t>
            </a:r>
          </a:p>
          <a:p>
            <a:pPr lvl="4"/>
            <a:r>
              <a:rPr lang="fr-FR" noProof="0" dirty="0"/>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fr-FR" sz="1200"/>
            </a:lvl1pPr>
          </a:lstStyle>
          <a:p>
            <a:endParaRPr lang="fr-FR" noProof="0"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fr-FR" sz="1200"/>
            </a:lvl1pPr>
          </a:lstStyle>
          <a:p>
            <a:fld id="{952A89D7-7603-4ECB-ADF6-F6CF2BE4F401}" type="slidenum">
              <a:rPr lang="fr-FR" noProof="0" smtClean="0"/>
              <a:t>‹N°›</a:t>
            </a:fld>
            <a:endParaRPr lang="fr-FR" noProof="0" dirty="0"/>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lang="fr-FR" sz="1200" kern="1200">
        <a:solidFill>
          <a:schemeClr val="tx1"/>
        </a:solidFill>
        <a:latin typeface="+mn-lt"/>
        <a:ea typeface="+mn-ea"/>
        <a:cs typeface="+mn-cs"/>
      </a:defRPr>
    </a:lvl1pPr>
    <a:lvl2pPr marL="457200" algn="l" defTabSz="914400" rtl="0" eaLnBrk="1" latinLnBrk="0" hangingPunct="1">
      <a:defRPr lang="fr-FR" sz="1200" kern="1200">
        <a:solidFill>
          <a:schemeClr val="tx1"/>
        </a:solidFill>
        <a:latin typeface="+mn-lt"/>
        <a:ea typeface="+mn-ea"/>
        <a:cs typeface="+mn-cs"/>
      </a:defRPr>
    </a:lvl2pPr>
    <a:lvl3pPr marL="914400" algn="l" defTabSz="914400" rtl="0" eaLnBrk="1" latinLnBrk="0" hangingPunct="1">
      <a:defRPr lang="fr-FR" sz="1200" kern="1200">
        <a:solidFill>
          <a:schemeClr val="tx1"/>
        </a:solidFill>
        <a:latin typeface="+mn-lt"/>
        <a:ea typeface="+mn-ea"/>
        <a:cs typeface="+mn-cs"/>
      </a:defRPr>
    </a:lvl3pPr>
    <a:lvl4pPr marL="1371600" algn="l" defTabSz="914400" rtl="0" eaLnBrk="1" latinLnBrk="0" hangingPunct="1">
      <a:defRPr lang="fr-FR" sz="1200" kern="1200">
        <a:solidFill>
          <a:schemeClr val="tx1"/>
        </a:solidFill>
        <a:latin typeface="+mn-lt"/>
        <a:ea typeface="+mn-ea"/>
        <a:cs typeface="+mn-cs"/>
      </a:defRPr>
    </a:lvl4pPr>
    <a:lvl5pPr marL="1828800" algn="l" defTabSz="914400" rtl="0" eaLnBrk="1" latinLnBrk="0" hangingPunct="1">
      <a:defRPr lang="fr-FR" sz="1200" kern="1200">
        <a:solidFill>
          <a:schemeClr val="tx1"/>
        </a:solidFill>
        <a:latin typeface="+mn-lt"/>
        <a:ea typeface="+mn-ea"/>
        <a:cs typeface="+mn-cs"/>
      </a:defRPr>
    </a:lvl5pPr>
    <a:lvl6pPr marL="2286000" algn="l" defTabSz="914400" rtl="0" eaLnBrk="1" latinLnBrk="0" hangingPunct="1">
      <a:defRPr lang="fr-FR" sz="1200" kern="1200">
        <a:solidFill>
          <a:schemeClr val="tx1"/>
        </a:solidFill>
        <a:latin typeface="+mn-lt"/>
        <a:ea typeface="+mn-ea"/>
        <a:cs typeface="+mn-cs"/>
      </a:defRPr>
    </a:lvl6pPr>
    <a:lvl7pPr marL="2743200" algn="l" defTabSz="914400" rtl="0" eaLnBrk="1" latinLnBrk="0" hangingPunct="1">
      <a:defRPr lang="fr-FR" sz="1200" kern="1200">
        <a:solidFill>
          <a:schemeClr val="tx1"/>
        </a:solidFill>
        <a:latin typeface="+mn-lt"/>
        <a:ea typeface="+mn-ea"/>
        <a:cs typeface="+mn-cs"/>
      </a:defRPr>
    </a:lvl7pPr>
    <a:lvl8pPr marL="3200400" algn="l" defTabSz="914400" rtl="0" eaLnBrk="1" latinLnBrk="0" hangingPunct="1">
      <a:defRPr lang="fr-FR" sz="1200" kern="1200">
        <a:solidFill>
          <a:schemeClr val="tx1"/>
        </a:solidFill>
        <a:latin typeface="+mn-lt"/>
        <a:ea typeface="+mn-ea"/>
        <a:cs typeface="+mn-cs"/>
      </a:defRPr>
    </a:lvl8pPr>
    <a:lvl9pPr marL="3657600" algn="l" defTabSz="914400" rtl="0" eaLnBrk="1" latinLnBrk="0" hangingPunct="1">
      <a:defRPr lang="fr-F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Pour modifier cette brochure, remplacez l’exemple de contenu par le vôtre. Si vous préférez commencer de zéro, appuyez sur le bouton Nouvelle diapositive sous l’onglet Accueil pour insérer une nouvelle page. Entrez votre texte et vos images dans les espaces réservés vides. Si vous avez besoin d’espaces réservés supplémentaires pour les titres, les sous-titres ou le corps de texte, copiez un des espaces réservés existants, puis faites glisser le nouveau.</a:t>
            </a:r>
          </a:p>
          <a:p>
            <a:endParaRPr lang="fr-FR" dirty="0"/>
          </a:p>
          <a:p>
            <a:r>
              <a:rPr lang="fr-FR" dirty="0"/>
              <a:t>Avez-vous remarqué les marques de pli insérées automatiquement ? Elles sont discrètes, mais si vous ne souhaitez pas qu’elles apparaissent sur votre brochure, sélectionnez-les et supprimez-les avant l’impression.</a:t>
            </a:r>
          </a:p>
          <a:p>
            <a:endParaRPr lang="fr-FR" dirty="0"/>
          </a:p>
        </p:txBody>
      </p:sp>
      <p:sp>
        <p:nvSpPr>
          <p:cNvPr id="4" name="Espace réservé du numéro de diapositive 3"/>
          <p:cNvSpPr>
            <a:spLocks noGrp="1"/>
          </p:cNvSpPr>
          <p:nvPr>
            <p:ph type="sldNum" sz="quarter" idx="10"/>
          </p:nvPr>
        </p:nvSpPr>
        <p:spPr/>
        <p:txBody>
          <a:bodyPr/>
          <a:lstStyle/>
          <a:p>
            <a:fld id="{952A89D7-7603-4ECB-ADF6-F6CF2BE4F401}" type="slidenum">
              <a:rPr lang="fr-FR" smtClean="0"/>
              <a:t>1</a:t>
            </a:fld>
            <a:endParaRPr lang="fr-FR"/>
          </a:p>
        </p:txBody>
      </p:sp>
    </p:spTree>
    <p:extLst>
      <p:ext uri="{BB962C8B-B14F-4D97-AF65-F5344CB8AC3E}">
        <p14:creationId xmlns:p14="http://schemas.microsoft.com/office/powerpoint/2010/main" val="4002311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52A89D7-7603-4ECB-ADF6-F6CF2BE4F401}" type="slidenum">
              <a:rPr lang="fr-FR" smtClean="0"/>
              <a:t>2</a:t>
            </a:fld>
            <a:endParaRPr lang="fr-FR"/>
          </a:p>
        </p:txBody>
      </p:sp>
    </p:spTree>
    <p:extLst>
      <p:ext uri="{BB962C8B-B14F-4D97-AF65-F5344CB8AC3E}">
        <p14:creationId xmlns:p14="http://schemas.microsoft.com/office/powerpoint/2010/main" val="1298715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extérieure">
    <p:spTree>
      <p:nvGrpSpPr>
        <p:cNvPr id="1" name=""/>
        <p:cNvGrpSpPr/>
        <p:nvPr/>
      </p:nvGrpSpPr>
      <p:grpSpPr>
        <a:xfrm>
          <a:off x="0" y="0"/>
          <a:ext cx="0" cy="0"/>
          <a:chOff x="0" y="0"/>
          <a:chExt cx="0" cy="0"/>
        </a:xfrm>
      </p:grpSpPr>
      <p:sp>
        <p:nvSpPr>
          <p:cNvPr id="39" name="Rectangle 38"/>
          <p:cNvSpPr/>
          <p:nvPr userDrawn="1"/>
        </p:nvSpPr>
        <p:spPr>
          <a:xfrm>
            <a:off x="23774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41" name="Rectangle 40"/>
          <p:cNvSpPr/>
          <p:nvPr userDrawn="1"/>
        </p:nvSpPr>
        <p:spPr>
          <a:xfrm>
            <a:off x="3575303"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42" name="Rectangle 41"/>
          <p:cNvSpPr/>
          <p:nvPr userDrawn="1"/>
        </p:nvSpPr>
        <p:spPr>
          <a:xfrm>
            <a:off x="695858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43" name="Rectangle 42"/>
          <p:cNvSpPr/>
          <p:nvPr userDrawn="1"/>
        </p:nvSpPr>
        <p:spPr>
          <a:xfrm>
            <a:off x="237744" y="3125662"/>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44" name="Rectangle 43"/>
          <p:cNvSpPr/>
          <p:nvPr userDrawn="1"/>
        </p:nvSpPr>
        <p:spPr>
          <a:xfrm>
            <a:off x="237744" y="3305960"/>
            <a:ext cx="2816352" cy="3933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45" name="Rectangle 44"/>
          <p:cNvSpPr/>
          <p:nvPr userDrawn="1"/>
        </p:nvSpPr>
        <p:spPr>
          <a:xfrm>
            <a:off x="3575303"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50" name="Rectangle 49"/>
          <p:cNvSpPr/>
          <p:nvPr userDrawn="1"/>
        </p:nvSpPr>
        <p:spPr>
          <a:xfrm>
            <a:off x="3575303" y="5709684"/>
            <a:ext cx="2816352" cy="15293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53" name="Rectangle 52"/>
          <p:cNvSpPr/>
          <p:nvPr userDrawn="1"/>
        </p:nvSpPr>
        <p:spPr>
          <a:xfrm>
            <a:off x="6959473" y="5709684"/>
            <a:ext cx="2816352" cy="15293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28" name="Espace réservé du texte 21"/>
          <p:cNvSpPr>
            <a:spLocks noGrp="1"/>
          </p:cNvSpPr>
          <p:nvPr>
            <p:ph type="body" sz="quarter" idx="19" hasCustomPrompt="1"/>
          </p:nvPr>
        </p:nvSpPr>
        <p:spPr>
          <a:xfrm>
            <a:off x="502920" y="3403600"/>
            <a:ext cx="2286000" cy="3693886"/>
          </a:xfrm>
        </p:spPr>
        <p:txBody>
          <a:bodyPr lIns="0" tIns="0" rIns="0" bIns="0" anchor="t">
            <a:noAutofit/>
          </a:bodyPr>
          <a:lstStyle>
            <a:lvl1pPr marL="0" indent="0" algn="l" latinLnBrk="0">
              <a:lnSpc>
                <a:spcPct val="200000"/>
              </a:lnSpc>
              <a:spcBef>
                <a:spcPts val="1200"/>
              </a:spcBef>
              <a:spcAft>
                <a:spcPts val="0"/>
              </a:spcAft>
              <a:buNone/>
              <a:defRPr lang="fr-FR" sz="1200" i="1">
                <a:solidFill>
                  <a:schemeClr val="bg1"/>
                </a:solidFill>
              </a:defRPr>
            </a:lvl1pPr>
            <a:lvl2pPr marL="0" indent="0" latinLnBrk="0">
              <a:spcBef>
                <a:spcPts val="0"/>
              </a:spcBef>
              <a:buNone/>
              <a:defRPr lang="fr-FR" sz="3600"/>
            </a:lvl2pPr>
            <a:lvl3pPr marL="0" indent="0" latinLnBrk="0">
              <a:spcBef>
                <a:spcPts val="0"/>
              </a:spcBef>
              <a:buNone/>
              <a:defRPr lang="fr-FR" sz="3600"/>
            </a:lvl3pPr>
            <a:lvl4pPr marL="0" indent="0" latinLnBrk="0">
              <a:spcBef>
                <a:spcPts val="0"/>
              </a:spcBef>
              <a:buNone/>
              <a:defRPr lang="fr-FR" sz="3600"/>
            </a:lvl4pPr>
            <a:lvl5pPr marL="0" indent="0" latinLnBrk="0">
              <a:spcBef>
                <a:spcPts val="0"/>
              </a:spcBef>
              <a:buNone/>
              <a:defRPr lang="fr-FR" sz="3600"/>
            </a:lvl5pPr>
          </a:lstStyle>
          <a:p>
            <a:pPr lvl="0"/>
            <a:r>
              <a:rPr lang="fr-FR" noProof="0" dirty="0"/>
              <a:t>Cliquez pour ajouter du texte</a:t>
            </a:r>
          </a:p>
        </p:txBody>
      </p:sp>
      <p:sp>
        <p:nvSpPr>
          <p:cNvPr id="31" name="Espace réservé du texte 21"/>
          <p:cNvSpPr>
            <a:spLocks noGrp="1"/>
          </p:cNvSpPr>
          <p:nvPr>
            <p:ph type="body" sz="quarter" idx="20" hasCustomPrompt="1"/>
          </p:nvPr>
        </p:nvSpPr>
        <p:spPr>
          <a:xfrm>
            <a:off x="3840479" y="696686"/>
            <a:ext cx="2286000" cy="595085"/>
          </a:xfrm>
        </p:spPr>
        <p:txBody>
          <a:bodyPr lIns="0" tIns="0" rIns="0" bIns="0" anchor="b">
            <a:noAutofit/>
          </a:bodyPr>
          <a:lstStyle>
            <a:lvl1pPr marL="0" indent="0" algn="l" latinLnBrk="0">
              <a:lnSpc>
                <a:spcPct val="100000"/>
              </a:lnSpc>
              <a:spcBef>
                <a:spcPts val="0"/>
              </a:spcBef>
              <a:buNone/>
              <a:defRPr lang="fr-FR" sz="1600" b="1">
                <a:solidFill>
                  <a:schemeClr val="bg1"/>
                </a:solidFill>
                <a:latin typeface="+mj-lt"/>
              </a:defRPr>
            </a:lvl1pPr>
            <a:lvl2pPr marL="0" indent="0" latinLnBrk="0">
              <a:spcBef>
                <a:spcPts val="0"/>
              </a:spcBef>
              <a:buNone/>
              <a:defRPr lang="fr-FR" sz="3600"/>
            </a:lvl2pPr>
            <a:lvl3pPr marL="0" indent="0" latinLnBrk="0">
              <a:spcBef>
                <a:spcPts val="0"/>
              </a:spcBef>
              <a:buNone/>
              <a:defRPr lang="fr-FR" sz="3600"/>
            </a:lvl3pPr>
            <a:lvl4pPr marL="0" indent="0" latinLnBrk="0">
              <a:spcBef>
                <a:spcPts val="0"/>
              </a:spcBef>
              <a:buNone/>
              <a:defRPr lang="fr-FR" sz="3600"/>
            </a:lvl4pPr>
            <a:lvl5pPr marL="0" indent="0" latinLnBrk="0">
              <a:spcBef>
                <a:spcPts val="0"/>
              </a:spcBef>
              <a:buNone/>
              <a:defRPr lang="fr-FR" sz="3600"/>
            </a:lvl5pPr>
          </a:lstStyle>
          <a:p>
            <a:pPr lvl="0"/>
            <a:r>
              <a:rPr lang="fr-FR" noProof="0" dirty="0"/>
              <a:t>Titre</a:t>
            </a:r>
          </a:p>
        </p:txBody>
      </p:sp>
      <p:sp>
        <p:nvSpPr>
          <p:cNvPr id="5" name="Espace réservé d’image 4"/>
          <p:cNvSpPr>
            <a:spLocks noGrp="1"/>
          </p:cNvSpPr>
          <p:nvPr>
            <p:ph type="pic" sz="quarter" idx="27"/>
          </p:nvPr>
        </p:nvSpPr>
        <p:spPr>
          <a:xfrm>
            <a:off x="237744" y="640080"/>
            <a:ext cx="2816352" cy="2485582"/>
          </a:xfrm>
          <a:solidFill>
            <a:schemeClr val="bg1">
              <a:lumMod val="95000"/>
            </a:schemeClr>
          </a:solidFill>
        </p:spPr>
        <p:txBody>
          <a:bodyPr tIns="182880">
            <a:normAutofit/>
          </a:bodyPr>
          <a:lstStyle>
            <a:lvl1pPr marL="0" indent="0" algn="ctr" latinLnBrk="0">
              <a:buNone/>
              <a:defRPr lang="fr-FR" sz="1400"/>
            </a:lvl1pPr>
          </a:lstStyle>
          <a:p>
            <a:endParaRPr lang="fr-FR" noProof="0" dirty="0"/>
          </a:p>
        </p:txBody>
      </p:sp>
      <p:sp>
        <p:nvSpPr>
          <p:cNvPr id="48" name="Espace réservé d’image 4"/>
          <p:cNvSpPr>
            <a:spLocks noGrp="1"/>
          </p:cNvSpPr>
          <p:nvPr>
            <p:ph type="pic" sz="quarter" idx="30"/>
          </p:nvPr>
        </p:nvSpPr>
        <p:spPr>
          <a:xfrm>
            <a:off x="3575303" y="1446028"/>
            <a:ext cx="2816352" cy="4080776"/>
          </a:xfrm>
          <a:solidFill>
            <a:schemeClr val="bg1">
              <a:lumMod val="95000"/>
            </a:schemeClr>
          </a:solidFill>
        </p:spPr>
        <p:txBody>
          <a:bodyPr tIns="182880">
            <a:normAutofit/>
          </a:bodyPr>
          <a:lstStyle>
            <a:lvl1pPr marL="0" indent="0" algn="ctr" latinLnBrk="0">
              <a:buNone/>
              <a:defRPr lang="fr-FR" sz="1400"/>
            </a:lvl1pPr>
          </a:lstStyle>
          <a:p>
            <a:endParaRPr lang="fr-FR" noProof="0" dirty="0"/>
          </a:p>
        </p:txBody>
      </p:sp>
      <p:sp>
        <p:nvSpPr>
          <p:cNvPr id="49" name="Rectangle 48"/>
          <p:cNvSpPr/>
          <p:nvPr userDrawn="1"/>
        </p:nvSpPr>
        <p:spPr>
          <a:xfrm>
            <a:off x="3575303" y="5526804"/>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51" name="Espace réservé d’image 4"/>
          <p:cNvSpPr>
            <a:spLocks noGrp="1"/>
          </p:cNvSpPr>
          <p:nvPr>
            <p:ph type="pic" sz="quarter" idx="31"/>
          </p:nvPr>
        </p:nvSpPr>
        <p:spPr>
          <a:xfrm>
            <a:off x="6959473" y="640080"/>
            <a:ext cx="2816352" cy="4886724"/>
          </a:xfrm>
          <a:solidFill>
            <a:schemeClr val="bg1">
              <a:lumMod val="95000"/>
            </a:schemeClr>
          </a:solidFill>
        </p:spPr>
        <p:txBody>
          <a:bodyPr tIns="182880">
            <a:normAutofit/>
          </a:bodyPr>
          <a:lstStyle>
            <a:lvl1pPr marL="0" indent="0" algn="ctr" latinLnBrk="0">
              <a:buNone/>
              <a:defRPr lang="fr-FR" sz="1400"/>
            </a:lvl1pPr>
          </a:lstStyle>
          <a:p>
            <a:endParaRPr lang="fr-FR" noProof="0" dirty="0"/>
          </a:p>
        </p:txBody>
      </p:sp>
      <p:sp>
        <p:nvSpPr>
          <p:cNvPr id="52" name="Rectangle 51"/>
          <p:cNvSpPr/>
          <p:nvPr userDrawn="1"/>
        </p:nvSpPr>
        <p:spPr>
          <a:xfrm>
            <a:off x="6959473" y="5526804"/>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55" name="Espace réservé du texte 21"/>
          <p:cNvSpPr>
            <a:spLocks noGrp="1"/>
          </p:cNvSpPr>
          <p:nvPr>
            <p:ph type="body" sz="quarter" idx="60" hasCustomPrompt="1"/>
          </p:nvPr>
        </p:nvSpPr>
        <p:spPr>
          <a:xfrm>
            <a:off x="3840479" y="5820181"/>
            <a:ext cx="2423160" cy="247243"/>
          </a:xfrm>
        </p:spPr>
        <p:txBody>
          <a:bodyPr lIns="0" tIns="0" rIns="0" bIns="0" anchor="t">
            <a:noAutofit/>
          </a:bodyPr>
          <a:lstStyle>
            <a:lvl1pPr marL="0" indent="0" algn="l" latinLnBrk="0">
              <a:lnSpc>
                <a:spcPct val="100000"/>
              </a:lnSpc>
              <a:spcBef>
                <a:spcPts val="0"/>
              </a:spcBef>
              <a:buNone/>
              <a:defRPr lang="fr-FR" sz="1400" b="0" i="1">
                <a:solidFill>
                  <a:schemeClr val="bg1"/>
                </a:solidFill>
                <a:latin typeface="+mj-lt"/>
              </a:defRPr>
            </a:lvl1pPr>
            <a:lvl2pPr marL="0" indent="0" latinLnBrk="0">
              <a:spcBef>
                <a:spcPts val="0"/>
              </a:spcBef>
              <a:buNone/>
              <a:defRPr lang="fr-FR" sz="3600"/>
            </a:lvl2pPr>
            <a:lvl3pPr marL="0" indent="0" latinLnBrk="0">
              <a:spcBef>
                <a:spcPts val="0"/>
              </a:spcBef>
              <a:buNone/>
              <a:defRPr lang="fr-FR" sz="3600"/>
            </a:lvl3pPr>
            <a:lvl4pPr marL="0" indent="0" latinLnBrk="0">
              <a:spcBef>
                <a:spcPts val="0"/>
              </a:spcBef>
              <a:buNone/>
              <a:defRPr lang="fr-FR" sz="3600"/>
            </a:lvl4pPr>
            <a:lvl5pPr marL="0" indent="0" latinLnBrk="0">
              <a:spcBef>
                <a:spcPts val="0"/>
              </a:spcBef>
              <a:buNone/>
              <a:defRPr lang="fr-FR" sz="3600"/>
            </a:lvl5pPr>
          </a:lstStyle>
          <a:p>
            <a:pPr lvl="0"/>
            <a:r>
              <a:rPr lang="fr-FR" noProof="0" dirty="0"/>
              <a:t>Cliquez pour ajouter du texte</a:t>
            </a:r>
          </a:p>
        </p:txBody>
      </p:sp>
      <p:sp>
        <p:nvSpPr>
          <p:cNvPr id="56" name="Espace réservé du texte 21"/>
          <p:cNvSpPr>
            <a:spLocks noGrp="1"/>
          </p:cNvSpPr>
          <p:nvPr>
            <p:ph type="body" sz="quarter" idx="61" hasCustomPrompt="1"/>
          </p:nvPr>
        </p:nvSpPr>
        <p:spPr>
          <a:xfrm>
            <a:off x="3840479" y="6146006"/>
            <a:ext cx="2423160" cy="642938"/>
          </a:xfrm>
        </p:spPr>
        <p:txBody>
          <a:bodyPr lIns="0" tIns="0" rIns="0" bIns="0" anchor="t">
            <a:noAutofit/>
          </a:bodyPr>
          <a:lstStyle>
            <a:lvl1pPr marL="0" indent="0" algn="l" latinLnBrk="0">
              <a:lnSpc>
                <a:spcPct val="110000"/>
              </a:lnSpc>
              <a:spcBef>
                <a:spcPts val="0"/>
              </a:spcBef>
              <a:buNone/>
              <a:defRPr lang="fr-FR" sz="1100" b="0" i="0">
                <a:solidFill>
                  <a:schemeClr val="bg1"/>
                </a:solidFill>
                <a:latin typeface="+mj-lt"/>
              </a:defRPr>
            </a:lvl1pPr>
            <a:lvl2pPr marL="0" indent="0" latinLnBrk="0">
              <a:spcBef>
                <a:spcPts val="0"/>
              </a:spcBef>
              <a:buNone/>
              <a:defRPr lang="fr-FR" sz="3600"/>
            </a:lvl2pPr>
            <a:lvl3pPr marL="0" indent="0" latinLnBrk="0">
              <a:spcBef>
                <a:spcPts val="0"/>
              </a:spcBef>
              <a:buNone/>
              <a:defRPr lang="fr-FR" sz="3600"/>
            </a:lvl3pPr>
            <a:lvl4pPr marL="0" indent="0" latinLnBrk="0">
              <a:spcBef>
                <a:spcPts val="0"/>
              </a:spcBef>
              <a:buNone/>
              <a:defRPr lang="fr-FR" sz="3600"/>
            </a:lvl4pPr>
            <a:lvl5pPr marL="0" indent="0" latinLnBrk="0">
              <a:spcBef>
                <a:spcPts val="0"/>
              </a:spcBef>
              <a:buNone/>
              <a:defRPr lang="fr-FR" sz="3600"/>
            </a:lvl5pPr>
          </a:lstStyle>
          <a:p>
            <a:pPr lvl="0"/>
            <a:r>
              <a:rPr lang="fr-FR" noProof="0" dirty="0"/>
              <a:t>Cliquez pour ajouter du texte</a:t>
            </a:r>
          </a:p>
        </p:txBody>
      </p:sp>
      <p:sp>
        <p:nvSpPr>
          <p:cNvPr id="57" name="Espace réservé du texte 21"/>
          <p:cNvSpPr>
            <a:spLocks noGrp="1"/>
          </p:cNvSpPr>
          <p:nvPr>
            <p:ph type="body" sz="quarter" idx="62" hasCustomPrompt="1"/>
          </p:nvPr>
        </p:nvSpPr>
        <p:spPr>
          <a:xfrm>
            <a:off x="3840479" y="6788944"/>
            <a:ext cx="2423160" cy="380198"/>
          </a:xfrm>
        </p:spPr>
        <p:txBody>
          <a:bodyPr lIns="0" tIns="0" rIns="0" bIns="0" anchor="ctr">
            <a:noAutofit/>
          </a:bodyPr>
          <a:lstStyle>
            <a:lvl1pPr marL="0" indent="0" algn="l" latinLnBrk="0">
              <a:lnSpc>
                <a:spcPct val="100000"/>
              </a:lnSpc>
              <a:spcBef>
                <a:spcPts val="0"/>
              </a:spcBef>
              <a:buNone/>
              <a:defRPr lang="fr-FR" sz="1100" b="0" i="1">
                <a:solidFill>
                  <a:schemeClr val="bg1"/>
                </a:solidFill>
                <a:latin typeface="+mj-lt"/>
              </a:defRPr>
            </a:lvl1pPr>
            <a:lvl2pPr marL="0" indent="0" latinLnBrk="0">
              <a:spcBef>
                <a:spcPts val="0"/>
              </a:spcBef>
              <a:buNone/>
              <a:defRPr lang="fr-FR" sz="3600"/>
            </a:lvl2pPr>
            <a:lvl3pPr marL="0" indent="0" latinLnBrk="0">
              <a:spcBef>
                <a:spcPts val="0"/>
              </a:spcBef>
              <a:buNone/>
              <a:defRPr lang="fr-FR" sz="3600"/>
            </a:lvl3pPr>
            <a:lvl4pPr marL="0" indent="0" latinLnBrk="0">
              <a:spcBef>
                <a:spcPts val="0"/>
              </a:spcBef>
              <a:buNone/>
              <a:defRPr lang="fr-FR" sz="3600"/>
            </a:lvl4pPr>
            <a:lvl5pPr marL="0" indent="0" latinLnBrk="0">
              <a:spcBef>
                <a:spcPts val="0"/>
              </a:spcBef>
              <a:buNone/>
              <a:defRPr lang="fr-FR" sz="3600"/>
            </a:lvl5pPr>
          </a:lstStyle>
          <a:p>
            <a:pPr lvl="0"/>
            <a:r>
              <a:rPr lang="fr-FR" noProof="0" dirty="0"/>
              <a:t>Cliquez pour ajouter du texte</a:t>
            </a:r>
          </a:p>
        </p:txBody>
      </p:sp>
      <p:sp>
        <p:nvSpPr>
          <p:cNvPr id="58" name="Espace réservé du texte 21"/>
          <p:cNvSpPr>
            <a:spLocks noGrp="1"/>
          </p:cNvSpPr>
          <p:nvPr>
            <p:ph type="body" sz="quarter" idx="63" hasCustomPrompt="1"/>
          </p:nvPr>
        </p:nvSpPr>
        <p:spPr>
          <a:xfrm>
            <a:off x="7156069" y="5820182"/>
            <a:ext cx="2423160" cy="1040418"/>
          </a:xfrm>
        </p:spPr>
        <p:txBody>
          <a:bodyPr lIns="0" tIns="0" rIns="0" bIns="0" anchor="ctr">
            <a:noAutofit/>
          </a:bodyPr>
          <a:lstStyle>
            <a:lvl1pPr marL="0" indent="0" algn="ctr" latinLnBrk="0">
              <a:lnSpc>
                <a:spcPct val="120000"/>
              </a:lnSpc>
              <a:spcBef>
                <a:spcPts val="0"/>
              </a:spcBef>
              <a:buNone/>
              <a:defRPr lang="fr-FR" sz="2400" b="0" i="1">
                <a:solidFill>
                  <a:schemeClr val="bg1"/>
                </a:solidFill>
                <a:latin typeface="+mj-lt"/>
              </a:defRPr>
            </a:lvl1pPr>
            <a:lvl2pPr marL="0" indent="0" latinLnBrk="0">
              <a:spcBef>
                <a:spcPts val="0"/>
              </a:spcBef>
              <a:buNone/>
              <a:defRPr lang="fr-FR" sz="3600"/>
            </a:lvl2pPr>
            <a:lvl3pPr marL="0" indent="0" latinLnBrk="0">
              <a:spcBef>
                <a:spcPts val="0"/>
              </a:spcBef>
              <a:buNone/>
              <a:defRPr lang="fr-FR" sz="3600"/>
            </a:lvl3pPr>
            <a:lvl4pPr marL="0" indent="0" latinLnBrk="0">
              <a:spcBef>
                <a:spcPts val="0"/>
              </a:spcBef>
              <a:buNone/>
              <a:defRPr lang="fr-FR" sz="3600"/>
            </a:lvl4pPr>
            <a:lvl5pPr marL="0" indent="0" latinLnBrk="0">
              <a:spcBef>
                <a:spcPts val="0"/>
              </a:spcBef>
              <a:buNone/>
              <a:defRPr lang="fr-FR" sz="3600"/>
            </a:lvl5pPr>
          </a:lstStyle>
          <a:p>
            <a:pPr lvl="0"/>
            <a:r>
              <a:rPr lang="fr-FR" noProof="0" dirty="0"/>
              <a:t>Nom de la société</a:t>
            </a:r>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88" userDrawn="1">
          <p15:clr>
            <a:srgbClr val="FBAE40"/>
          </p15:clr>
        </p15:guide>
        <p15:guide id="2" orient="horz" pos="4560" userDrawn="1">
          <p15:clr>
            <a:srgbClr val="FBAE40"/>
          </p15:clr>
        </p15:guide>
        <p15:guide id="3" pos="144" userDrawn="1">
          <p15:clr>
            <a:srgbClr val="FBAE40"/>
          </p15:clr>
        </p15:guide>
        <p15:guide id="4" pos="1920" userDrawn="1">
          <p15:clr>
            <a:srgbClr val="FBAE40"/>
          </p15:clr>
        </p15:guide>
        <p15:guide id="6" pos="6156" userDrawn="1">
          <p15:clr>
            <a:srgbClr val="FBAE40"/>
          </p15:clr>
        </p15:guide>
        <p15:guide id="7" pos="4382" userDrawn="1">
          <p15:clr>
            <a:srgbClr val="FBAE40"/>
          </p15:clr>
        </p15:guide>
        <p15:guide id="8" pos="2250" userDrawn="1">
          <p15:clr>
            <a:srgbClr val="FBAE40"/>
          </p15:clr>
        </p15:guide>
        <p15:guide id="9" pos="402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ge intérieure">
    <p:spTree>
      <p:nvGrpSpPr>
        <p:cNvPr id="1" name=""/>
        <p:cNvGrpSpPr/>
        <p:nvPr/>
      </p:nvGrpSpPr>
      <p:grpSpPr>
        <a:xfrm>
          <a:off x="0" y="0"/>
          <a:ext cx="0" cy="0"/>
          <a:chOff x="0" y="0"/>
          <a:chExt cx="0" cy="0"/>
        </a:xfrm>
      </p:grpSpPr>
      <p:sp>
        <p:nvSpPr>
          <p:cNvPr id="78" name="Rectangle 77"/>
          <p:cNvSpPr/>
          <p:nvPr userDrawn="1"/>
        </p:nvSpPr>
        <p:spPr>
          <a:xfrm>
            <a:off x="6958584"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39" name="Rectangle 38"/>
          <p:cNvSpPr/>
          <p:nvPr userDrawn="1"/>
        </p:nvSpPr>
        <p:spPr>
          <a:xfrm>
            <a:off x="695858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56" name="Espace réservé d’image 4"/>
          <p:cNvSpPr>
            <a:spLocks noGrp="1"/>
          </p:cNvSpPr>
          <p:nvPr>
            <p:ph type="pic" sz="quarter" idx="60"/>
          </p:nvPr>
        </p:nvSpPr>
        <p:spPr>
          <a:xfrm>
            <a:off x="6958584" y="3265712"/>
            <a:ext cx="2816352" cy="2268881"/>
          </a:xfrm>
          <a:solidFill>
            <a:schemeClr val="bg1">
              <a:lumMod val="95000"/>
            </a:schemeClr>
          </a:solidFill>
        </p:spPr>
        <p:txBody>
          <a:bodyPr tIns="182880">
            <a:normAutofit/>
          </a:bodyPr>
          <a:lstStyle>
            <a:lvl1pPr marL="0" indent="0" algn="ctr" latinLnBrk="0">
              <a:buNone/>
              <a:defRPr lang="fr-FR" sz="1400"/>
            </a:lvl1pPr>
          </a:lstStyle>
          <a:p>
            <a:endParaRPr lang="fr-FR" noProof="0" dirty="0"/>
          </a:p>
        </p:txBody>
      </p:sp>
      <p:sp>
        <p:nvSpPr>
          <p:cNvPr id="72" name="Espace réservé du texte 21"/>
          <p:cNvSpPr>
            <a:spLocks noGrp="1"/>
          </p:cNvSpPr>
          <p:nvPr>
            <p:ph type="body" sz="quarter" idx="63" hasCustomPrompt="1"/>
          </p:nvPr>
        </p:nvSpPr>
        <p:spPr>
          <a:xfrm>
            <a:off x="7155180" y="5805715"/>
            <a:ext cx="2423160" cy="1204685"/>
          </a:xfrm>
        </p:spPr>
        <p:txBody>
          <a:bodyPr lIns="0" tIns="0" rIns="0" bIns="0" anchor="t">
            <a:noAutofit/>
          </a:bodyPr>
          <a:lstStyle>
            <a:lvl1pPr marL="0" indent="0" algn="l" latinLnBrk="0">
              <a:lnSpc>
                <a:spcPct val="150000"/>
              </a:lnSpc>
              <a:spcBef>
                <a:spcPts val="900"/>
              </a:spcBef>
              <a:buNone/>
              <a:defRPr lang="fr-FR" sz="1200" b="0" i="1">
                <a:solidFill>
                  <a:schemeClr val="tx1"/>
                </a:solidFill>
                <a:latin typeface="+mj-lt"/>
              </a:defRPr>
            </a:lvl1pPr>
            <a:lvl2pPr marL="0" indent="0" latinLnBrk="0">
              <a:spcBef>
                <a:spcPts val="0"/>
              </a:spcBef>
              <a:buNone/>
              <a:defRPr lang="fr-FR" sz="3600"/>
            </a:lvl2pPr>
            <a:lvl3pPr marL="0" indent="0" latinLnBrk="0">
              <a:spcBef>
                <a:spcPts val="0"/>
              </a:spcBef>
              <a:buNone/>
              <a:defRPr lang="fr-FR" sz="3600"/>
            </a:lvl3pPr>
            <a:lvl4pPr marL="0" indent="0" latinLnBrk="0">
              <a:spcBef>
                <a:spcPts val="0"/>
              </a:spcBef>
              <a:buNone/>
              <a:defRPr lang="fr-FR" sz="3600"/>
            </a:lvl4pPr>
            <a:lvl5pPr marL="0" indent="0" latinLnBrk="0">
              <a:spcBef>
                <a:spcPts val="0"/>
              </a:spcBef>
              <a:buNone/>
              <a:defRPr lang="fr-FR" sz="3600"/>
            </a:lvl5pPr>
          </a:lstStyle>
          <a:p>
            <a:pPr lvl="0"/>
            <a:r>
              <a:rPr lang="fr-FR" noProof="0" dirty="0"/>
              <a:t>Cliquez pour ajouter du texte</a:t>
            </a:r>
          </a:p>
        </p:txBody>
      </p:sp>
      <p:sp>
        <p:nvSpPr>
          <p:cNvPr id="73" name="Espace réservé du texte 21"/>
          <p:cNvSpPr>
            <a:spLocks noGrp="1"/>
          </p:cNvSpPr>
          <p:nvPr>
            <p:ph type="body" sz="quarter" idx="64" hasCustomPrompt="1"/>
          </p:nvPr>
        </p:nvSpPr>
        <p:spPr>
          <a:xfrm>
            <a:off x="7155180" y="1622984"/>
            <a:ext cx="2423160" cy="1488472"/>
          </a:xfrm>
        </p:spPr>
        <p:txBody>
          <a:bodyPr lIns="0" tIns="0" rIns="0" bIns="0" anchor="t">
            <a:noAutofit/>
          </a:bodyPr>
          <a:lstStyle>
            <a:lvl1pPr marL="112713" indent="-112713" algn="l" latinLnBrk="0">
              <a:lnSpc>
                <a:spcPct val="120000"/>
              </a:lnSpc>
              <a:spcBef>
                <a:spcPts val="900"/>
              </a:spcBef>
              <a:spcAft>
                <a:spcPts val="0"/>
              </a:spcAft>
              <a:buFont typeface="Arial" panose="020B0604020202020204" pitchFamily="34" charset="0"/>
              <a:buChar char="•"/>
              <a:defRPr lang="fr-FR" sz="11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fr-FR" sz="900"/>
            </a:lvl2pPr>
            <a:lvl3pPr marL="182880" indent="-182880" latinLnBrk="0">
              <a:lnSpc>
                <a:spcPct val="100000"/>
              </a:lnSpc>
              <a:spcBef>
                <a:spcPts val="600"/>
              </a:spcBef>
              <a:spcAft>
                <a:spcPts val="0"/>
              </a:spcAft>
              <a:buFont typeface="Arial" panose="020B0604020202020204" pitchFamily="34" charset="0"/>
              <a:buChar char="•"/>
              <a:defRPr lang="fr-FR" sz="900"/>
            </a:lvl3pPr>
            <a:lvl4pPr marL="182880" indent="-182880" latinLnBrk="0">
              <a:lnSpc>
                <a:spcPct val="100000"/>
              </a:lnSpc>
              <a:spcBef>
                <a:spcPts val="600"/>
              </a:spcBef>
              <a:spcAft>
                <a:spcPts val="0"/>
              </a:spcAft>
              <a:buFont typeface="Arial" panose="020B0604020202020204" pitchFamily="34" charset="0"/>
              <a:buChar char="•"/>
              <a:defRPr lang="fr-FR" sz="900"/>
            </a:lvl4pPr>
            <a:lvl5pPr marL="182880" indent="-182880" latinLnBrk="0">
              <a:lnSpc>
                <a:spcPct val="100000"/>
              </a:lnSpc>
              <a:spcBef>
                <a:spcPts val="600"/>
              </a:spcBef>
              <a:spcAft>
                <a:spcPts val="0"/>
              </a:spcAft>
              <a:buFont typeface="Arial" panose="020B0604020202020204" pitchFamily="34" charset="0"/>
              <a:buChar char="•"/>
              <a:defRPr lang="fr-FR" sz="900"/>
            </a:lvl5pPr>
            <a:lvl6pPr marL="182880" indent="-182880" latinLnBrk="0">
              <a:lnSpc>
                <a:spcPct val="100000"/>
              </a:lnSpc>
              <a:spcBef>
                <a:spcPts val="600"/>
              </a:spcBef>
              <a:spcAft>
                <a:spcPts val="0"/>
              </a:spcAft>
              <a:defRPr lang="fr-FR" sz="900"/>
            </a:lvl6pPr>
            <a:lvl7pPr marL="182880" indent="-182880" latinLnBrk="0">
              <a:lnSpc>
                <a:spcPct val="100000"/>
              </a:lnSpc>
              <a:spcBef>
                <a:spcPts val="600"/>
              </a:spcBef>
              <a:spcAft>
                <a:spcPts val="0"/>
              </a:spcAft>
              <a:defRPr lang="fr-FR" sz="900"/>
            </a:lvl7pPr>
            <a:lvl8pPr marL="182880" indent="-182880" latinLnBrk="0">
              <a:lnSpc>
                <a:spcPct val="100000"/>
              </a:lnSpc>
              <a:spcBef>
                <a:spcPts val="600"/>
              </a:spcBef>
              <a:spcAft>
                <a:spcPts val="0"/>
              </a:spcAft>
              <a:defRPr lang="fr-FR" sz="900"/>
            </a:lvl8pPr>
            <a:lvl9pPr marL="182880" indent="-182880" latinLnBrk="0">
              <a:lnSpc>
                <a:spcPct val="100000"/>
              </a:lnSpc>
              <a:spcBef>
                <a:spcPts val="600"/>
              </a:spcBef>
              <a:spcAft>
                <a:spcPts val="0"/>
              </a:spcAft>
              <a:defRPr lang="fr-FR" sz="900"/>
            </a:lvl9pPr>
          </a:lstStyle>
          <a:p>
            <a:pPr lvl="0"/>
            <a:r>
              <a:rPr lang="fr-FR" noProof="0" dirty="0"/>
              <a:t>Cliquez pour ajouter du texte</a:t>
            </a:r>
          </a:p>
        </p:txBody>
      </p:sp>
      <p:sp>
        <p:nvSpPr>
          <p:cNvPr id="74" name="Rectangle 73"/>
          <p:cNvSpPr/>
          <p:nvPr userDrawn="1"/>
        </p:nvSpPr>
        <p:spPr>
          <a:xfrm>
            <a:off x="6958584"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75" name="Espace réservé du texte 21"/>
          <p:cNvSpPr>
            <a:spLocks noGrp="1"/>
          </p:cNvSpPr>
          <p:nvPr>
            <p:ph type="body" sz="quarter" idx="65" hasCustomPrompt="1"/>
          </p:nvPr>
        </p:nvSpPr>
        <p:spPr>
          <a:xfrm>
            <a:off x="7223760" y="696686"/>
            <a:ext cx="2286000" cy="595085"/>
          </a:xfrm>
        </p:spPr>
        <p:txBody>
          <a:bodyPr lIns="0" tIns="0" rIns="0" bIns="0" anchor="b">
            <a:noAutofit/>
          </a:bodyPr>
          <a:lstStyle>
            <a:lvl1pPr marL="0" indent="0" algn="l" latinLnBrk="0">
              <a:lnSpc>
                <a:spcPct val="100000"/>
              </a:lnSpc>
              <a:spcBef>
                <a:spcPts val="0"/>
              </a:spcBef>
              <a:buNone/>
              <a:defRPr lang="fr-FR" sz="1600" b="1">
                <a:solidFill>
                  <a:schemeClr val="bg1"/>
                </a:solidFill>
                <a:latin typeface="+mj-lt"/>
              </a:defRPr>
            </a:lvl1pPr>
            <a:lvl2pPr marL="0" indent="0" latinLnBrk="0">
              <a:spcBef>
                <a:spcPts val="0"/>
              </a:spcBef>
              <a:buNone/>
              <a:defRPr lang="fr-FR" sz="3600"/>
            </a:lvl2pPr>
            <a:lvl3pPr marL="0" indent="0" latinLnBrk="0">
              <a:spcBef>
                <a:spcPts val="0"/>
              </a:spcBef>
              <a:buNone/>
              <a:defRPr lang="fr-FR" sz="3600"/>
            </a:lvl3pPr>
            <a:lvl4pPr marL="0" indent="0" latinLnBrk="0">
              <a:spcBef>
                <a:spcPts val="0"/>
              </a:spcBef>
              <a:buNone/>
              <a:defRPr lang="fr-FR" sz="3600"/>
            </a:lvl4pPr>
            <a:lvl5pPr marL="0" indent="0" latinLnBrk="0">
              <a:spcBef>
                <a:spcPts val="0"/>
              </a:spcBef>
              <a:buNone/>
              <a:defRPr lang="fr-FR" sz="3600"/>
            </a:lvl5pPr>
          </a:lstStyle>
          <a:p>
            <a:pPr lvl="0"/>
            <a:r>
              <a:rPr lang="fr-FR" noProof="0" dirty="0"/>
              <a:t>Titre</a:t>
            </a:r>
          </a:p>
        </p:txBody>
      </p:sp>
      <p:sp>
        <p:nvSpPr>
          <p:cNvPr id="77" name="Rectangle 76"/>
          <p:cNvSpPr/>
          <p:nvPr userDrawn="1"/>
        </p:nvSpPr>
        <p:spPr>
          <a:xfrm>
            <a:off x="3575303"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37" name="Rectangle 36"/>
          <p:cNvSpPr/>
          <p:nvPr userDrawn="1"/>
        </p:nvSpPr>
        <p:spPr>
          <a:xfrm>
            <a:off x="3575303"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61" name="Espace réservé du texte 21"/>
          <p:cNvSpPr>
            <a:spLocks noGrp="1"/>
          </p:cNvSpPr>
          <p:nvPr>
            <p:ph type="body" sz="quarter" idx="61" hasCustomPrompt="1"/>
          </p:nvPr>
        </p:nvSpPr>
        <p:spPr>
          <a:xfrm>
            <a:off x="3771899" y="822960"/>
            <a:ext cx="2423160" cy="1386841"/>
          </a:xfrm>
        </p:spPr>
        <p:txBody>
          <a:bodyPr lIns="0" tIns="0" rIns="0" bIns="0" anchor="t">
            <a:noAutofit/>
          </a:bodyPr>
          <a:lstStyle>
            <a:lvl1pPr marL="0" indent="0" algn="l" latinLnBrk="0">
              <a:lnSpc>
                <a:spcPct val="150000"/>
              </a:lnSpc>
              <a:spcBef>
                <a:spcPts val="0"/>
              </a:spcBef>
              <a:buNone/>
              <a:defRPr lang="fr-FR" sz="1200" b="0" i="1">
                <a:solidFill>
                  <a:schemeClr val="tx1"/>
                </a:solidFill>
                <a:latin typeface="+mj-lt"/>
              </a:defRPr>
            </a:lvl1pPr>
            <a:lvl2pPr marL="0" indent="0" latinLnBrk="0">
              <a:spcBef>
                <a:spcPts val="0"/>
              </a:spcBef>
              <a:buNone/>
              <a:defRPr lang="fr-FR" sz="3600"/>
            </a:lvl2pPr>
            <a:lvl3pPr marL="0" indent="0" latinLnBrk="0">
              <a:spcBef>
                <a:spcPts val="0"/>
              </a:spcBef>
              <a:buNone/>
              <a:defRPr lang="fr-FR" sz="3600"/>
            </a:lvl3pPr>
            <a:lvl4pPr marL="0" indent="0" latinLnBrk="0">
              <a:spcBef>
                <a:spcPts val="0"/>
              </a:spcBef>
              <a:buNone/>
              <a:defRPr lang="fr-FR" sz="3600"/>
            </a:lvl4pPr>
            <a:lvl5pPr marL="0" indent="0" latinLnBrk="0">
              <a:spcBef>
                <a:spcPts val="0"/>
              </a:spcBef>
              <a:buNone/>
              <a:defRPr lang="fr-FR" sz="3600"/>
            </a:lvl5pPr>
          </a:lstStyle>
          <a:p>
            <a:pPr lvl="0"/>
            <a:r>
              <a:rPr lang="fr-FR" noProof="0" dirty="0"/>
              <a:t>Cliquez pour ajouter du texte</a:t>
            </a:r>
          </a:p>
        </p:txBody>
      </p:sp>
      <p:sp>
        <p:nvSpPr>
          <p:cNvPr id="71" name="Espace réservé du texte 21"/>
          <p:cNvSpPr>
            <a:spLocks noGrp="1"/>
          </p:cNvSpPr>
          <p:nvPr>
            <p:ph type="body" sz="quarter" idx="62" hasCustomPrompt="1"/>
          </p:nvPr>
        </p:nvSpPr>
        <p:spPr>
          <a:xfrm>
            <a:off x="3771899" y="4846320"/>
            <a:ext cx="2423160" cy="2164080"/>
          </a:xfrm>
        </p:spPr>
        <p:txBody>
          <a:bodyPr lIns="0" tIns="0" rIns="0" bIns="0" anchor="t">
            <a:noAutofit/>
          </a:bodyPr>
          <a:lstStyle>
            <a:lvl1pPr marL="0" indent="0" algn="l" latinLnBrk="0">
              <a:lnSpc>
                <a:spcPct val="120000"/>
              </a:lnSpc>
              <a:spcBef>
                <a:spcPts val="0"/>
              </a:spcBef>
              <a:buNone/>
              <a:defRPr lang="fr-FR" sz="1100" b="0" i="0">
                <a:solidFill>
                  <a:schemeClr val="tx1"/>
                </a:solidFill>
                <a:latin typeface="+mj-lt"/>
              </a:defRPr>
            </a:lvl1pPr>
            <a:lvl2pPr marL="0" indent="0" latinLnBrk="0">
              <a:spcBef>
                <a:spcPts val="0"/>
              </a:spcBef>
              <a:buNone/>
              <a:defRPr lang="fr-FR" sz="3600"/>
            </a:lvl2pPr>
            <a:lvl3pPr marL="0" indent="0" latinLnBrk="0">
              <a:spcBef>
                <a:spcPts val="0"/>
              </a:spcBef>
              <a:buNone/>
              <a:defRPr lang="fr-FR" sz="3600"/>
            </a:lvl3pPr>
            <a:lvl4pPr marL="0" indent="0" latinLnBrk="0">
              <a:spcBef>
                <a:spcPts val="0"/>
              </a:spcBef>
              <a:buNone/>
              <a:defRPr lang="fr-FR" sz="3600"/>
            </a:lvl4pPr>
            <a:lvl5pPr marL="0" indent="0" latinLnBrk="0">
              <a:spcBef>
                <a:spcPts val="0"/>
              </a:spcBef>
              <a:buNone/>
              <a:defRPr lang="fr-FR" sz="3600"/>
            </a:lvl5pPr>
          </a:lstStyle>
          <a:p>
            <a:pPr lvl="0"/>
            <a:r>
              <a:rPr lang="fr-FR" noProof="0" dirty="0"/>
              <a:t>Cliquez pour ajouter du texte</a:t>
            </a:r>
          </a:p>
        </p:txBody>
      </p:sp>
      <p:sp>
        <p:nvSpPr>
          <p:cNvPr id="76" name="Rectangle 75"/>
          <p:cNvSpPr/>
          <p:nvPr userDrawn="1"/>
        </p:nvSpPr>
        <p:spPr>
          <a:xfrm>
            <a:off x="237744"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36" name="Rectangle 35"/>
          <p:cNvSpPr/>
          <p:nvPr userDrawn="1"/>
        </p:nvSpPr>
        <p:spPr>
          <a:xfrm>
            <a:off x="23774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45" name="Rectangle 44"/>
          <p:cNvSpPr/>
          <p:nvPr userDrawn="1"/>
        </p:nvSpPr>
        <p:spPr>
          <a:xfrm>
            <a:off x="237744"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31" name="Espace réservé du texte 21"/>
          <p:cNvSpPr>
            <a:spLocks noGrp="1"/>
          </p:cNvSpPr>
          <p:nvPr>
            <p:ph type="body" sz="quarter" idx="20" hasCustomPrompt="1"/>
          </p:nvPr>
        </p:nvSpPr>
        <p:spPr>
          <a:xfrm>
            <a:off x="423333" y="5748867"/>
            <a:ext cx="2445174" cy="1261533"/>
          </a:xfrm>
        </p:spPr>
        <p:txBody>
          <a:bodyPr lIns="0" tIns="0" rIns="0" bIns="0" anchor="t">
            <a:noAutofit/>
          </a:bodyPr>
          <a:lstStyle>
            <a:lvl1pPr marL="0" indent="0" algn="l" latinLnBrk="0">
              <a:lnSpc>
                <a:spcPct val="150000"/>
              </a:lnSpc>
              <a:spcBef>
                <a:spcPts val="900"/>
              </a:spcBef>
              <a:buNone/>
              <a:defRPr lang="fr-FR" sz="1200" b="0" i="1">
                <a:solidFill>
                  <a:schemeClr val="tx1"/>
                </a:solidFill>
                <a:latin typeface="+mj-lt"/>
              </a:defRPr>
            </a:lvl1pPr>
            <a:lvl2pPr marL="0" indent="0" latinLnBrk="0">
              <a:spcBef>
                <a:spcPts val="0"/>
              </a:spcBef>
              <a:buNone/>
              <a:defRPr lang="fr-FR" sz="3600"/>
            </a:lvl2pPr>
            <a:lvl3pPr marL="0" indent="0" latinLnBrk="0">
              <a:spcBef>
                <a:spcPts val="0"/>
              </a:spcBef>
              <a:buNone/>
              <a:defRPr lang="fr-FR" sz="3600"/>
            </a:lvl3pPr>
            <a:lvl4pPr marL="0" indent="0" latinLnBrk="0">
              <a:spcBef>
                <a:spcPts val="0"/>
              </a:spcBef>
              <a:buNone/>
              <a:defRPr lang="fr-FR" sz="3600"/>
            </a:lvl4pPr>
            <a:lvl5pPr marL="0" indent="0" latinLnBrk="0">
              <a:spcBef>
                <a:spcPts val="0"/>
              </a:spcBef>
              <a:buNone/>
              <a:defRPr lang="fr-FR" sz="3600"/>
            </a:lvl5pPr>
          </a:lstStyle>
          <a:p>
            <a:pPr lvl="0"/>
            <a:r>
              <a:rPr lang="fr-FR" noProof="0" dirty="0"/>
              <a:t>Cliquez pour ajouter du texte</a:t>
            </a:r>
          </a:p>
        </p:txBody>
      </p:sp>
      <p:sp>
        <p:nvSpPr>
          <p:cNvPr id="43" name="Espace réservé du texte 21"/>
          <p:cNvSpPr>
            <a:spLocks noGrp="1"/>
          </p:cNvSpPr>
          <p:nvPr>
            <p:ph type="body" sz="quarter" idx="31" hasCustomPrompt="1"/>
          </p:nvPr>
        </p:nvSpPr>
        <p:spPr>
          <a:xfrm>
            <a:off x="423333" y="1622984"/>
            <a:ext cx="2445174" cy="1488472"/>
          </a:xfrm>
        </p:spPr>
        <p:txBody>
          <a:bodyPr lIns="0" tIns="0" rIns="0" bIns="0" anchor="t">
            <a:noAutofit/>
          </a:bodyPr>
          <a:lstStyle>
            <a:lvl1pPr marL="112713" indent="-112713" algn="l" latinLnBrk="0">
              <a:lnSpc>
                <a:spcPct val="120000"/>
              </a:lnSpc>
              <a:spcBef>
                <a:spcPts val="900"/>
              </a:spcBef>
              <a:spcAft>
                <a:spcPts val="0"/>
              </a:spcAft>
              <a:buFont typeface="Arial" panose="020B0604020202020204" pitchFamily="34" charset="0"/>
              <a:buChar char="•"/>
              <a:defRPr lang="fr-FR" sz="11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fr-FR" sz="900"/>
            </a:lvl2pPr>
            <a:lvl3pPr marL="182880" indent="-182880" latinLnBrk="0">
              <a:lnSpc>
                <a:spcPct val="100000"/>
              </a:lnSpc>
              <a:spcBef>
                <a:spcPts val="600"/>
              </a:spcBef>
              <a:spcAft>
                <a:spcPts val="0"/>
              </a:spcAft>
              <a:buFont typeface="Arial" panose="020B0604020202020204" pitchFamily="34" charset="0"/>
              <a:buChar char="•"/>
              <a:defRPr lang="fr-FR" sz="900"/>
            </a:lvl3pPr>
            <a:lvl4pPr marL="182880" indent="-182880" latinLnBrk="0">
              <a:lnSpc>
                <a:spcPct val="100000"/>
              </a:lnSpc>
              <a:spcBef>
                <a:spcPts val="600"/>
              </a:spcBef>
              <a:spcAft>
                <a:spcPts val="0"/>
              </a:spcAft>
              <a:buFont typeface="Arial" panose="020B0604020202020204" pitchFamily="34" charset="0"/>
              <a:buChar char="•"/>
              <a:defRPr lang="fr-FR" sz="900"/>
            </a:lvl4pPr>
            <a:lvl5pPr marL="182880" indent="-182880" latinLnBrk="0">
              <a:lnSpc>
                <a:spcPct val="100000"/>
              </a:lnSpc>
              <a:spcBef>
                <a:spcPts val="600"/>
              </a:spcBef>
              <a:spcAft>
                <a:spcPts val="0"/>
              </a:spcAft>
              <a:buFont typeface="Arial" panose="020B0604020202020204" pitchFamily="34" charset="0"/>
              <a:buChar char="•"/>
              <a:defRPr lang="fr-FR" sz="900"/>
            </a:lvl5pPr>
            <a:lvl6pPr marL="182880" indent="-182880" latinLnBrk="0">
              <a:lnSpc>
                <a:spcPct val="100000"/>
              </a:lnSpc>
              <a:spcBef>
                <a:spcPts val="600"/>
              </a:spcBef>
              <a:spcAft>
                <a:spcPts val="0"/>
              </a:spcAft>
              <a:defRPr lang="fr-FR" sz="900"/>
            </a:lvl6pPr>
            <a:lvl7pPr marL="182880" indent="-182880" latinLnBrk="0">
              <a:lnSpc>
                <a:spcPct val="100000"/>
              </a:lnSpc>
              <a:spcBef>
                <a:spcPts val="600"/>
              </a:spcBef>
              <a:spcAft>
                <a:spcPts val="0"/>
              </a:spcAft>
              <a:defRPr lang="fr-FR" sz="900"/>
            </a:lvl7pPr>
            <a:lvl8pPr marL="182880" indent="-182880" latinLnBrk="0">
              <a:lnSpc>
                <a:spcPct val="100000"/>
              </a:lnSpc>
              <a:spcBef>
                <a:spcPts val="600"/>
              </a:spcBef>
              <a:spcAft>
                <a:spcPts val="0"/>
              </a:spcAft>
              <a:defRPr lang="fr-FR" sz="900"/>
            </a:lvl8pPr>
            <a:lvl9pPr marL="182880" indent="-182880" latinLnBrk="0">
              <a:lnSpc>
                <a:spcPct val="100000"/>
              </a:lnSpc>
              <a:spcBef>
                <a:spcPts val="600"/>
              </a:spcBef>
              <a:spcAft>
                <a:spcPts val="0"/>
              </a:spcAft>
              <a:defRPr lang="fr-FR" sz="900"/>
            </a:lvl9pPr>
          </a:lstStyle>
          <a:p>
            <a:pPr lvl="0"/>
            <a:r>
              <a:rPr lang="fr-FR" noProof="0" dirty="0"/>
              <a:t>Cliquez pour ajouter du texte</a:t>
            </a:r>
          </a:p>
        </p:txBody>
      </p:sp>
      <p:sp>
        <p:nvSpPr>
          <p:cNvPr id="52" name="Espace réservé du texte 21"/>
          <p:cNvSpPr>
            <a:spLocks noGrp="1"/>
          </p:cNvSpPr>
          <p:nvPr>
            <p:ph type="body" sz="quarter" idx="58" hasCustomPrompt="1"/>
          </p:nvPr>
        </p:nvSpPr>
        <p:spPr>
          <a:xfrm>
            <a:off x="423333" y="696686"/>
            <a:ext cx="2445174" cy="595085"/>
          </a:xfrm>
        </p:spPr>
        <p:txBody>
          <a:bodyPr lIns="0" tIns="0" rIns="0" bIns="0" anchor="b">
            <a:noAutofit/>
          </a:bodyPr>
          <a:lstStyle>
            <a:lvl1pPr marL="0" indent="0" algn="l" latinLnBrk="0">
              <a:lnSpc>
                <a:spcPct val="100000"/>
              </a:lnSpc>
              <a:spcBef>
                <a:spcPts val="0"/>
              </a:spcBef>
              <a:buNone/>
              <a:defRPr lang="fr-FR" sz="1600" b="1">
                <a:solidFill>
                  <a:schemeClr val="bg1"/>
                </a:solidFill>
                <a:latin typeface="+mj-lt"/>
              </a:defRPr>
            </a:lvl1pPr>
            <a:lvl2pPr marL="0" indent="0" latinLnBrk="0">
              <a:spcBef>
                <a:spcPts val="0"/>
              </a:spcBef>
              <a:buNone/>
              <a:defRPr lang="fr-FR" sz="3600"/>
            </a:lvl2pPr>
            <a:lvl3pPr marL="0" indent="0" latinLnBrk="0">
              <a:spcBef>
                <a:spcPts val="0"/>
              </a:spcBef>
              <a:buNone/>
              <a:defRPr lang="fr-FR" sz="3600"/>
            </a:lvl3pPr>
            <a:lvl4pPr marL="0" indent="0" latinLnBrk="0">
              <a:spcBef>
                <a:spcPts val="0"/>
              </a:spcBef>
              <a:buNone/>
              <a:defRPr lang="fr-FR" sz="3600"/>
            </a:lvl4pPr>
            <a:lvl5pPr marL="0" indent="0" latinLnBrk="0">
              <a:spcBef>
                <a:spcPts val="0"/>
              </a:spcBef>
              <a:buNone/>
              <a:defRPr lang="fr-FR" sz="3600"/>
            </a:lvl5pPr>
          </a:lstStyle>
          <a:p>
            <a:pPr lvl="0"/>
            <a:r>
              <a:rPr lang="fr-FR" noProof="0" dirty="0"/>
              <a:t>Titre</a:t>
            </a:r>
          </a:p>
        </p:txBody>
      </p:sp>
      <p:sp>
        <p:nvSpPr>
          <p:cNvPr id="53" name="Espace réservé d’image 4"/>
          <p:cNvSpPr>
            <a:spLocks noGrp="1"/>
          </p:cNvSpPr>
          <p:nvPr>
            <p:ph type="pic" sz="quarter" idx="59"/>
          </p:nvPr>
        </p:nvSpPr>
        <p:spPr>
          <a:xfrm>
            <a:off x="237744" y="3265713"/>
            <a:ext cx="2816352" cy="2268881"/>
          </a:xfrm>
          <a:solidFill>
            <a:schemeClr val="bg1">
              <a:lumMod val="95000"/>
            </a:schemeClr>
          </a:solidFill>
        </p:spPr>
        <p:txBody>
          <a:bodyPr tIns="182880">
            <a:normAutofit/>
          </a:bodyPr>
          <a:lstStyle>
            <a:lvl1pPr marL="0" indent="0" algn="ctr" latinLnBrk="0">
              <a:buNone/>
              <a:defRPr lang="fr-FR" sz="1400"/>
            </a:lvl1pPr>
          </a:lstStyle>
          <a:p>
            <a:endParaRPr lang="fr-FR" noProof="0" dirty="0"/>
          </a:p>
        </p:txBody>
      </p:sp>
      <p:sp>
        <p:nvSpPr>
          <p:cNvPr id="54" name="Espace réservé d’image 4"/>
          <p:cNvSpPr>
            <a:spLocks noGrp="1"/>
          </p:cNvSpPr>
          <p:nvPr>
            <p:ph type="pic" sz="quarter" idx="30"/>
          </p:nvPr>
        </p:nvSpPr>
        <p:spPr>
          <a:xfrm>
            <a:off x="3575303" y="2351314"/>
            <a:ext cx="2816352" cy="2235200"/>
          </a:xfrm>
          <a:solidFill>
            <a:schemeClr val="bg1">
              <a:lumMod val="95000"/>
            </a:schemeClr>
          </a:solidFill>
        </p:spPr>
        <p:txBody>
          <a:bodyPr tIns="182880">
            <a:normAutofit/>
          </a:bodyPr>
          <a:lstStyle>
            <a:lvl1pPr marL="0" indent="0" algn="ctr" latinLnBrk="0">
              <a:buNone/>
              <a:defRPr lang="fr-FR" sz="1400"/>
            </a:lvl1pPr>
          </a:lstStyle>
          <a:p>
            <a:endParaRPr lang="fr-FR" noProof="0" dirty="0"/>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44" userDrawn="1">
          <p15:clr>
            <a:srgbClr val="FBAE40"/>
          </p15:clr>
        </p15:guide>
        <p15:guide id="2" pos="1920" userDrawn="1">
          <p15:clr>
            <a:srgbClr val="FBAE40"/>
          </p15:clr>
        </p15:guide>
        <p15:guide id="3" pos="2250" userDrawn="1">
          <p15:clr>
            <a:srgbClr val="FBAE40"/>
          </p15:clr>
        </p15:guide>
        <p15:guide id="4" pos="4026" userDrawn="1">
          <p15:clr>
            <a:srgbClr val="FBAE40"/>
          </p15:clr>
        </p15:guide>
        <p15:guide id="5" pos="4382" userDrawn="1">
          <p15:clr>
            <a:srgbClr val="FBAE40"/>
          </p15:clr>
        </p15:guide>
        <p15:guide id="6" pos="6160" userDrawn="1">
          <p15:clr>
            <a:srgbClr val="FBAE40"/>
          </p15:clr>
        </p15:guide>
        <p15:guide id="7" orient="horz" pos="288" userDrawn="1">
          <p15:clr>
            <a:srgbClr val="FBAE40"/>
          </p15:clr>
        </p15:guide>
        <p15:guide id="8" orient="horz" pos="456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fr-FR" noProof="0" dirty="0"/>
              <a:t>Modifiez le style du titre</a:t>
            </a:r>
          </a:p>
        </p:txBody>
      </p:sp>
      <p:sp>
        <p:nvSpPr>
          <p:cNvPr id="3" name="Espace réservé du texte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fr-FR" noProof="0" dirty="0"/>
              <a:t>Modifiez les styles du texte du masque</a:t>
            </a:r>
          </a:p>
          <a:p>
            <a:pPr lvl="1"/>
            <a:r>
              <a:rPr lang="fr-FR" noProof="0" dirty="0"/>
              <a:t>Deuxième niveau</a:t>
            </a:r>
          </a:p>
          <a:p>
            <a:pPr lvl="2"/>
            <a:r>
              <a:rPr lang="fr-FR" noProof="0" dirty="0"/>
              <a:t>Troisième niveau</a:t>
            </a:r>
          </a:p>
          <a:p>
            <a:pPr lvl="3"/>
            <a:r>
              <a:rPr lang="fr-FR" noProof="0" dirty="0"/>
              <a:t>Quatrième niveau</a:t>
            </a:r>
          </a:p>
          <a:p>
            <a:pPr lvl="4"/>
            <a:r>
              <a:rPr lang="fr-FR" noProof="0" dirty="0"/>
              <a:t>Cinquième niveau</a:t>
            </a:r>
          </a:p>
        </p:txBody>
      </p:sp>
      <p:sp>
        <p:nvSpPr>
          <p:cNvPr id="4" name="Espace réservé de la date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latinLnBrk="0">
              <a:defRPr lang="fr-FR" sz="1320">
                <a:solidFill>
                  <a:schemeClr val="tx1">
                    <a:tint val="75000"/>
                  </a:schemeClr>
                </a:solidFill>
              </a:defRPr>
            </a:lvl1pPr>
          </a:lstStyle>
          <a:p>
            <a:fld id="{0481FCA1-3834-4BFC-8DB6-31DE379037F3}" type="datetime1">
              <a:rPr lang="fr-FR" noProof="0" smtClean="0"/>
              <a:pPr/>
              <a:t>2014-01-20</a:t>
            </a:fld>
            <a:endParaRPr lang="fr-FR" noProof="0" dirty="0"/>
          </a:p>
        </p:txBody>
      </p:sp>
      <p:sp>
        <p:nvSpPr>
          <p:cNvPr id="5" name="Espace réservé du pied de page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latinLnBrk="0">
              <a:defRPr lang="fr-FR" sz="1320">
                <a:solidFill>
                  <a:schemeClr val="tx1">
                    <a:tint val="75000"/>
                  </a:schemeClr>
                </a:solidFill>
              </a:defRPr>
            </a:lvl1pPr>
          </a:lstStyle>
          <a:p>
            <a:endParaRPr lang="fr-FR" noProof="0" dirty="0"/>
          </a:p>
        </p:txBody>
      </p:sp>
      <p:sp>
        <p:nvSpPr>
          <p:cNvPr id="6" name="Espace réservé du numéro de diapositive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latinLnBrk="0">
              <a:defRPr lang="fr-FR" sz="1320">
                <a:solidFill>
                  <a:schemeClr val="tx1">
                    <a:tint val="75000"/>
                  </a:schemeClr>
                </a:solidFill>
              </a:defRPr>
            </a:lvl1pPr>
          </a:lstStyle>
          <a:p>
            <a:fld id="{9F6761A3-4CAC-4C5F-AC82-8DB08D526BC2}" type="slidenum">
              <a:rPr lang="fr-FR" noProof="0" smtClean="0"/>
              <a:t>‹N°›</a:t>
            </a:fld>
            <a:endParaRPr lang="fr-FR" noProof="0" dirty="0"/>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lang="fr-F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Clr>
          <a:schemeClr val="accent1"/>
        </a:buClr>
        <a:buFont typeface="Arial" panose="020B0604020202020204" pitchFamily="34" charset="0"/>
        <a:buChar char="•"/>
        <a:defRPr lang="fr-F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Clr>
          <a:schemeClr val="accent1"/>
        </a:buClr>
        <a:buFont typeface="Arial" panose="020B0604020202020204" pitchFamily="34" charset="0"/>
        <a:buChar char="•"/>
        <a:defRPr lang="fr-F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Clr>
          <a:schemeClr val="accent1"/>
        </a:buClr>
        <a:buFont typeface="Arial" panose="020B0604020202020204" pitchFamily="34" charset="0"/>
        <a:buChar char="•"/>
        <a:defRPr lang="fr-F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Clr>
          <a:schemeClr val="accent1"/>
        </a:buClr>
        <a:buFont typeface="Arial" panose="020B0604020202020204" pitchFamily="34" charset="0"/>
        <a:buChar char="•"/>
        <a:defRPr lang="fr-F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Clr>
          <a:schemeClr val="accent1"/>
        </a:buClr>
        <a:buFont typeface="Arial" panose="020B0604020202020204" pitchFamily="34" charset="0"/>
        <a:buChar char="•"/>
        <a:defRPr lang="fr-F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lang="fr-F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lang="fr-F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lang="fr-F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lang="fr-FR" sz="1980" kern="1200">
          <a:solidFill>
            <a:schemeClr val="tx1"/>
          </a:solidFill>
          <a:latin typeface="+mn-lt"/>
          <a:ea typeface="+mn-ea"/>
          <a:cs typeface="+mn-cs"/>
        </a:defRPr>
      </a:lvl9pPr>
    </p:bodyStyle>
    <p:otherStyle>
      <a:defPPr>
        <a:defRPr lang="fr-FR"/>
      </a:defPPr>
      <a:lvl1pPr marL="0" algn="l" defTabSz="1005840" rtl="0" eaLnBrk="1" latinLnBrk="0" hangingPunct="1">
        <a:defRPr lang="fr-FR" sz="1980" kern="1200">
          <a:solidFill>
            <a:schemeClr val="tx1"/>
          </a:solidFill>
          <a:latin typeface="+mn-lt"/>
          <a:ea typeface="+mn-ea"/>
          <a:cs typeface="+mn-cs"/>
        </a:defRPr>
      </a:lvl1pPr>
      <a:lvl2pPr marL="502920" algn="l" defTabSz="1005840" rtl="0" eaLnBrk="1" latinLnBrk="0" hangingPunct="1">
        <a:defRPr lang="fr-FR" sz="1980" kern="1200">
          <a:solidFill>
            <a:schemeClr val="tx1"/>
          </a:solidFill>
          <a:latin typeface="+mn-lt"/>
          <a:ea typeface="+mn-ea"/>
          <a:cs typeface="+mn-cs"/>
        </a:defRPr>
      </a:lvl2pPr>
      <a:lvl3pPr marL="1005840" algn="l" defTabSz="1005840" rtl="0" eaLnBrk="1" latinLnBrk="0" hangingPunct="1">
        <a:defRPr lang="fr-FR" sz="1980" kern="1200">
          <a:solidFill>
            <a:schemeClr val="tx1"/>
          </a:solidFill>
          <a:latin typeface="+mn-lt"/>
          <a:ea typeface="+mn-ea"/>
          <a:cs typeface="+mn-cs"/>
        </a:defRPr>
      </a:lvl3pPr>
      <a:lvl4pPr marL="1508760" algn="l" defTabSz="1005840" rtl="0" eaLnBrk="1" latinLnBrk="0" hangingPunct="1">
        <a:defRPr lang="fr-FR" sz="1980" kern="1200">
          <a:solidFill>
            <a:schemeClr val="tx1"/>
          </a:solidFill>
          <a:latin typeface="+mn-lt"/>
          <a:ea typeface="+mn-ea"/>
          <a:cs typeface="+mn-cs"/>
        </a:defRPr>
      </a:lvl4pPr>
      <a:lvl5pPr marL="2011680" algn="l" defTabSz="1005840" rtl="0" eaLnBrk="1" latinLnBrk="0" hangingPunct="1">
        <a:defRPr lang="fr-FR" sz="1980" kern="1200">
          <a:solidFill>
            <a:schemeClr val="tx1"/>
          </a:solidFill>
          <a:latin typeface="+mn-lt"/>
          <a:ea typeface="+mn-ea"/>
          <a:cs typeface="+mn-cs"/>
        </a:defRPr>
      </a:lvl5pPr>
      <a:lvl6pPr marL="2514600" algn="l" defTabSz="1005840" rtl="0" eaLnBrk="1" latinLnBrk="0" hangingPunct="1">
        <a:defRPr lang="fr-FR" sz="1980" kern="1200">
          <a:solidFill>
            <a:schemeClr val="tx1"/>
          </a:solidFill>
          <a:latin typeface="+mn-lt"/>
          <a:ea typeface="+mn-ea"/>
          <a:cs typeface="+mn-cs"/>
        </a:defRPr>
      </a:lvl6pPr>
      <a:lvl7pPr marL="3017520" algn="l" defTabSz="1005840" rtl="0" eaLnBrk="1" latinLnBrk="0" hangingPunct="1">
        <a:defRPr lang="fr-FR" sz="1980" kern="1200">
          <a:solidFill>
            <a:schemeClr val="tx1"/>
          </a:solidFill>
          <a:latin typeface="+mn-lt"/>
          <a:ea typeface="+mn-ea"/>
          <a:cs typeface="+mn-cs"/>
        </a:defRPr>
      </a:lvl7pPr>
      <a:lvl8pPr marL="3520440" algn="l" defTabSz="1005840" rtl="0" eaLnBrk="1" latinLnBrk="0" hangingPunct="1">
        <a:defRPr lang="fr-FR" sz="1980" kern="1200">
          <a:solidFill>
            <a:schemeClr val="tx1"/>
          </a:solidFill>
          <a:latin typeface="+mn-lt"/>
          <a:ea typeface="+mn-ea"/>
          <a:cs typeface="+mn-cs"/>
        </a:defRPr>
      </a:lvl8pPr>
      <a:lvl9pPr marL="4023360" algn="l" defTabSz="1005840" rtl="0" eaLnBrk="1" latinLnBrk="0" hangingPunct="1">
        <a:defRPr lang="fr-F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9"/>
          </p:nvPr>
        </p:nvSpPr>
        <p:spPr/>
        <p:txBody>
          <a:bodyPr/>
          <a:lstStyle/>
          <a:p>
            <a:r>
              <a:rPr lang="fr-FR" dirty="0"/>
              <a:t>Les voyages de Margie vous accompagnent dans tous vos déplacements. Depuis plus de 20 ans que nous sommes en activité, nous sommes fiers du service supérieur que nous proposons et de notre réputation inégalée en matière d’accueil et d’accompagnement.</a:t>
            </a:r>
          </a:p>
        </p:txBody>
      </p:sp>
      <p:sp>
        <p:nvSpPr>
          <p:cNvPr id="3" name="Espace réservé du texte 2"/>
          <p:cNvSpPr>
            <a:spLocks noGrp="1"/>
          </p:cNvSpPr>
          <p:nvPr>
            <p:ph type="body" sz="quarter" idx="20"/>
          </p:nvPr>
        </p:nvSpPr>
        <p:spPr>
          <a:xfrm>
            <a:off x="3840479" y="746442"/>
            <a:ext cx="2286000" cy="589388"/>
          </a:xfrm>
        </p:spPr>
        <p:txBody>
          <a:bodyPr/>
          <a:lstStyle/>
          <a:p>
            <a:pPr>
              <a:lnSpc>
                <a:spcPts val="1500"/>
              </a:lnSpc>
            </a:pPr>
            <a:r>
              <a:rPr lang="fr-FR" sz="1300" dirty="0"/>
              <a:t>Faites confiance à Margie pour vos prochaines vacances d’hiver !</a:t>
            </a:r>
          </a:p>
        </p:txBody>
      </p:sp>
      <p:pic>
        <p:nvPicPr>
          <p:cNvPr id="14" name="Espace réservé d’image 13" descr="Patineurs" title="Image de voyage"/>
          <p:cNvPicPr>
            <a:picLocks noGrp="1" noChangeAspect="1"/>
          </p:cNvPicPr>
          <p:nvPr>
            <p:ph type="pic" sz="quarter" idx="27"/>
          </p:nvPr>
        </p:nvPicPr>
        <p:blipFill>
          <a:blip r:embed="rId3" cstate="print">
            <a:extLst>
              <a:ext uri="{28A0092B-C50C-407E-A947-70E740481C1C}">
                <a14:useLocalDpi xmlns:a14="http://schemas.microsoft.com/office/drawing/2010/main" val="0"/>
              </a:ext>
            </a:extLst>
          </a:blip>
          <a:srcRect t="32" b="32"/>
          <a:stretch>
            <a:fillRect/>
          </a:stretch>
        </p:blipFill>
        <p:spPr/>
      </p:pic>
      <p:pic>
        <p:nvPicPr>
          <p:cNvPr id="15" name="Espace réservé d’image 14" descr="Randonnée en raquettes" title="Image de voyage"/>
          <p:cNvPicPr>
            <a:picLocks noGrp="1" noChangeAspect="1"/>
          </p:cNvPicPr>
          <p:nvPr>
            <p:ph type="pic" sz="quarter" idx="30"/>
          </p:nvPr>
        </p:nvPicPr>
        <p:blipFill rotWithShape="1">
          <a:blip r:embed="rId4" cstate="print">
            <a:extLst>
              <a:ext uri="{28A0092B-C50C-407E-A947-70E740481C1C}">
                <a14:useLocalDpi xmlns:a14="http://schemas.microsoft.com/office/drawing/2010/main" val="0"/>
              </a:ext>
            </a:extLst>
          </a:blip>
          <a:srcRect l="90" r="90"/>
          <a:stretch/>
        </p:blipFill>
        <p:spPr/>
      </p:pic>
      <p:pic>
        <p:nvPicPr>
          <p:cNvPr id="18" name="Espace réservé d’image 17" descr="Femme et enfants faisant du traîneau" title="Image de voyage"/>
          <p:cNvPicPr>
            <a:picLocks noGrp="1" noChangeAspect="1"/>
          </p:cNvPicPr>
          <p:nvPr>
            <p:ph type="pic" sz="quarter" idx="31"/>
          </p:nvPr>
        </p:nvPicPr>
        <p:blipFill>
          <a:blip r:embed="rId5" cstate="print">
            <a:extLst>
              <a:ext uri="{28A0092B-C50C-407E-A947-70E740481C1C}">
                <a14:useLocalDpi xmlns:a14="http://schemas.microsoft.com/office/drawing/2010/main" val="0"/>
              </a:ext>
            </a:extLst>
          </a:blip>
          <a:srcRect l="87" r="87"/>
          <a:stretch>
            <a:fillRect/>
          </a:stretch>
        </p:blipFill>
        <p:spPr/>
      </p:pic>
      <p:sp>
        <p:nvSpPr>
          <p:cNvPr id="10" name="Espace réservé du texte 9"/>
          <p:cNvSpPr>
            <a:spLocks noGrp="1"/>
          </p:cNvSpPr>
          <p:nvPr>
            <p:ph type="body" sz="quarter" idx="60"/>
          </p:nvPr>
        </p:nvSpPr>
        <p:spPr/>
        <p:txBody>
          <a:bodyPr/>
          <a:lstStyle/>
          <a:p>
            <a:r>
              <a:rPr lang="fr-FR" dirty="0"/>
              <a:t>Les voyages de</a:t>
            </a:r>
            <a:r>
              <a:rPr lang="fr-FR" b="1" i="0" dirty="0"/>
              <a:t> Margie</a:t>
            </a:r>
          </a:p>
          <a:p>
            <a:endParaRPr lang="fr-FR" dirty="0"/>
          </a:p>
        </p:txBody>
      </p:sp>
      <p:sp>
        <p:nvSpPr>
          <p:cNvPr id="11" name="Espace réservé du texte 10"/>
          <p:cNvSpPr>
            <a:spLocks noGrp="1"/>
          </p:cNvSpPr>
          <p:nvPr>
            <p:ph type="body" sz="quarter" idx="61"/>
          </p:nvPr>
        </p:nvSpPr>
        <p:spPr/>
        <p:txBody>
          <a:bodyPr/>
          <a:lstStyle/>
          <a:p>
            <a:r>
              <a:rPr lang="fr-FR" dirty="0"/>
              <a:t>45 Rue de la République</a:t>
            </a:r>
          </a:p>
          <a:p>
            <a:r>
              <a:rPr lang="fr-FR" dirty="0"/>
              <a:t>35 000 Rennes</a:t>
            </a:r>
          </a:p>
          <a:p>
            <a:r>
              <a:rPr lang="fr-FR" dirty="0"/>
              <a:t>02 99 75 84 10</a:t>
            </a:r>
          </a:p>
        </p:txBody>
      </p:sp>
      <p:sp>
        <p:nvSpPr>
          <p:cNvPr id="12" name="Espace réservé du texte 11"/>
          <p:cNvSpPr>
            <a:spLocks noGrp="1"/>
          </p:cNvSpPr>
          <p:nvPr>
            <p:ph type="body" sz="quarter" idx="62"/>
          </p:nvPr>
        </p:nvSpPr>
        <p:spPr/>
        <p:txBody>
          <a:bodyPr/>
          <a:lstStyle/>
          <a:p>
            <a:r>
              <a:rPr lang="fr-FR" dirty="0"/>
              <a:t>www.voyagesdemargie.com</a:t>
            </a:r>
          </a:p>
        </p:txBody>
      </p:sp>
      <p:sp>
        <p:nvSpPr>
          <p:cNvPr id="13" name="Espace réservé du texte 12"/>
          <p:cNvSpPr>
            <a:spLocks noGrp="1"/>
          </p:cNvSpPr>
          <p:nvPr>
            <p:ph type="body" sz="quarter" idx="63"/>
          </p:nvPr>
        </p:nvSpPr>
        <p:spPr/>
        <p:txBody>
          <a:bodyPr/>
          <a:lstStyle/>
          <a:p>
            <a:r>
              <a:rPr lang="fr-FR" dirty="0"/>
              <a:t>Les voyages </a:t>
            </a:r>
            <a:r>
              <a:rPr lang="fr-FR" dirty="0" smtClean="0"/>
              <a:t>de</a:t>
            </a:r>
            <a:r>
              <a:rPr lang="fr-FR" b="1" i="0" dirty="0" smtClean="0"/>
              <a:t> </a:t>
            </a:r>
            <a:r>
              <a:rPr lang="fr-FR" b="1" i="0" dirty="0"/>
              <a:t>Margie</a:t>
            </a:r>
          </a:p>
        </p:txBody>
      </p:sp>
      <p:cxnSp>
        <p:nvCxnSpPr>
          <p:cNvPr id="16" name="Lien droit 15"/>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7" name="Lien droit 16"/>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4431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Espace réservé d’image 27" descr="Homme et enfant roulant une grosse boule de neige" title="Image de voyage"/>
          <p:cNvPicPr>
            <a:picLocks noGrp="1" noChangeAspect="1"/>
          </p:cNvPicPr>
          <p:nvPr>
            <p:ph type="pic" sz="quarter" idx="60"/>
          </p:nvPr>
        </p:nvPicPr>
        <p:blipFill rotWithShape="1">
          <a:blip r:embed="rId3" cstate="print">
            <a:extLst>
              <a:ext uri="{28A0092B-C50C-407E-A947-70E740481C1C}">
                <a14:useLocalDpi xmlns:a14="http://schemas.microsoft.com/office/drawing/2010/main" val="0"/>
              </a:ext>
            </a:extLst>
          </a:blip>
          <a:srcRect/>
          <a:stretch/>
        </p:blipFill>
        <p:spPr/>
      </p:pic>
      <p:sp>
        <p:nvSpPr>
          <p:cNvPr id="23" name="Espace réservé du texte 22"/>
          <p:cNvSpPr>
            <a:spLocks noGrp="1"/>
          </p:cNvSpPr>
          <p:nvPr>
            <p:ph type="body" sz="quarter" idx="63"/>
          </p:nvPr>
        </p:nvSpPr>
        <p:spPr/>
        <p:txBody>
          <a:bodyPr/>
          <a:lstStyle/>
          <a:p>
            <a:r>
              <a:rPr lang="fr-FR" dirty="0"/>
              <a:t>L’agence de voyages préférée d’entreprises locales telles que </a:t>
            </a:r>
            <a:r>
              <a:rPr lang="fr-FR" dirty="0" err="1"/>
              <a:t>Northwind</a:t>
            </a:r>
            <a:r>
              <a:rPr lang="fr-FR" dirty="0"/>
              <a:t> Traders, </a:t>
            </a:r>
            <a:r>
              <a:rPr lang="fr-FR" dirty="0" err="1"/>
              <a:t>Contoso</a:t>
            </a:r>
            <a:r>
              <a:rPr lang="fr-FR" dirty="0"/>
              <a:t> Limited et </a:t>
            </a:r>
            <a:r>
              <a:rPr lang="fr-FR" dirty="0" err="1"/>
              <a:t>Adventure</a:t>
            </a:r>
            <a:r>
              <a:rPr lang="fr-FR" dirty="0"/>
              <a:t> Works.</a:t>
            </a:r>
          </a:p>
        </p:txBody>
      </p:sp>
      <p:sp>
        <p:nvSpPr>
          <p:cNvPr id="24" name="Espace réservé du texte 23"/>
          <p:cNvSpPr>
            <a:spLocks noGrp="1"/>
          </p:cNvSpPr>
          <p:nvPr>
            <p:ph type="body" sz="quarter" idx="64"/>
          </p:nvPr>
        </p:nvSpPr>
        <p:spPr>
          <a:xfrm>
            <a:off x="7155180" y="1622984"/>
            <a:ext cx="2423160" cy="1371606"/>
          </a:xfrm>
        </p:spPr>
        <p:txBody>
          <a:bodyPr/>
          <a:lstStyle/>
          <a:p>
            <a:r>
              <a:rPr lang="fr-FR" dirty="0"/>
              <a:t>Obtention accélérée de </a:t>
            </a:r>
            <a:r>
              <a:rPr lang="fr-FR" dirty="0" smtClean="0"/>
              <a:t>passeport</a:t>
            </a:r>
          </a:p>
          <a:p>
            <a:r>
              <a:rPr lang="fr-FR" dirty="0" smtClean="0"/>
              <a:t>Planification d’excursions</a:t>
            </a:r>
            <a:endParaRPr lang="fr-FR" dirty="0"/>
          </a:p>
          <a:p>
            <a:r>
              <a:rPr lang="fr-FR" dirty="0"/>
              <a:t>Réservation d’hôtels, de billets d’avion et de transports</a:t>
            </a:r>
          </a:p>
          <a:p>
            <a:r>
              <a:rPr lang="fr-FR" dirty="0"/>
              <a:t>Assurance voyage</a:t>
            </a:r>
          </a:p>
        </p:txBody>
      </p:sp>
      <p:sp>
        <p:nvSpPr>
          <p:cNvPr id="25" name="Espace réservé du texte 24"/>
          <p:cNvSpPr>
            <a:spLocks noGrp="1"/>
          </p:cNvSpPr>
          <p:nvPr>
            <p:ph type="body" sz="quarter" idx="65"/>
          </p:nvPr>
        </p:nvSpPr>
        <p:spPr/>
        <p:txBody>
          <a:bodyPr/>
          <a:lstStyle/>
          <a:p>
            <a:r>
              <a:rPr lang="fr-FR" dirty="0"/>
              <a:t>Nos services :</a:t>
            </a:r>
          </a:p>
        </p:txBody>
      </p:sp>
      <p:sp>
        <p:nvSpPr>
          <p:cNvPr id="7" name="Espace réservé du texte 6"/>
          <p:cNvSpPr>
            <a:spLocks noGrp="1"/>
          </p:cNvSpPr>
          <p:nvPr>
            <p:ph type="body" sz="quarter" idx="61"/>
          </p:nvPr>
        </p:nvSpPr>
        <p:spPr/>
        <p:txBody>
          <a:bodyPr/>
          <a:lstStyle/>
          <a:p>
            <a:pPr>
              <a:lnSpc>
                <a:spcPct val="125000"/>
              </a:lnSpc>
            </a:pPr>
            <a:r>
              <a:rPr lang="fr-FR" dirty="0"/>
              <a:t>« Nous recommandons Les voyages de Margie à tout le monde. Ils ont anticipé tous les besoins et résolu les difficultés potentielles. »</a:t>
            </a:r>
          </a:p>
          <a:p>
            <a:pPr algn="r">
              <a:lnSpc>
                <a:spcPct val="125000"/>
              </a:lnSpc>
            </a:pPr>
            <a:r>
              <a:rPr lang="fr-FR" dirty="0"/>
              <a:t>- Charline Leblanc</a:t>
            </a:r>
          </a:p>
        </p:txBody>
      </p:sp>
      <p:sp>
        <p:nvSpPr>
          <p:cNvPr id="22" name="Espace réservé du texte 21"/>
          <p:cNvSpPr>
            <a:spLocks noGrp="1"/>
          </p:cNvSpPr>
          <p:nvPr>
            <p:ph type="body" sz="quarter" idx="62"/>
          </p:nvPr>
        </p:nvSpPr>
        <p:spPr>
          <a:xfrm>
            <a:off x="3771899" y="4826224"/>
            <a:ext cx="2423160" cy="2257864"/>
          </a:xfrm>
        </p:spPr>
        <p:txBody>
          <a:bodyPr/>
          <a:lstStyle/>
          <a:p>
            <a:pPr>
              <a:lnSpc>
                <a:spcPct val="110000"/>
              </a:lnSpc>
            </a:pPr>
            <a:r>
              <a:rPr lang="fr-FR" dirty="0"/>
              <a:t>Charline </a:t>
            </a:r>
            <a:r>
              <a:rPr lang="fr-FR" dirty="0" smtClean="0"/>
              <a:t>Leblanc et </a:t>
            </a:r>
            <a:r>
              <a:rPr lang="fr-FR" dirty="0"/>
              <a:t>sa famille n’avaient jamais quitté leur région et souhaitaient programmer un séjour d'hiver. La crainte de tomber malade ou de se perdre les préoccupaient toutefois. Notre agent a organisé un séjour entièrement encadré incluant des listes de vérification, des contacts de confiance sur le lieu du séjour et diverses </a:t>
            </a:r>
            <a:r>
              <a:rPr lang="fr-FR" dirty="0" smtClean="0"/>
              <a:t>ressources</a:t>
            </a:r>
            <a:r>
              <a:rPr lang="fr-FR" dirty="0"/>
              <a:t>. La famille est revenue enchantée de son séjour et prête à retenter l’expérience.</a:t>
            </a:r>
          </a:p>
        </p:txBody>
      </p:sp>
      <p:sp>
        <p:nvSpPr>
          <p:cNvPr id="9" name="Espace réservé du texte 8"/>
          <p:cNvSpPr>
            <a:spLocks noGrp="1"/>
          </p:cNvSpPr>
          <p:nvPr>
            <p:ph type="body" sz="quarter" idx="20"/>
          </p:nvPr>
        </p:nvSpPr>
        <p:spPr/>
        <p:txBody>
          <a:bodyPr/>
          <a:lstStyle/>
          <a:p>
            <a:pPr>
              <a:lnSpc>
                <a:spcPct val="114000"/>
              </a:lnSpc>
            </a:pPr>
            <a:r>
              <a:rPr lang="fr-FR" dirty="0"/>
              <a:t>Nous ne nous contentons pas d’effectuer des réservations pour vous : nous pouvons vous aider à réaliser vos </a:t>
            </a:r>
            <a:r>
              <a:rPr lang="fr-FR" i="0" dirty="0" smtClean="0"/>
              <a:t>rêves</a:t>
            </a:r>
            <a:r>
              <a:rPr lang="fr-FR" dirty="0" smtClean="0"/>
              <a:t> </a:t>
            </a:r>
            <a:r>
              <a:rPr lang="fr-FR" dirty="0"/>
              <a:t>de voyage ! Décrivez-nous simplement le type d’expérience que vous recherchez.</a:t>
            </a:r>
          </a:p>
        </p:txBody>
      </p:sp>
      <p:sp>
        <p:nvSpPr>
          <p:cNvPr id="10" name="Espace réservé du texte 9"/>
          <p:cNvSpPr>
            <a:spLocks noGrp="1"/>
          </p:cNvSpPr>
          <p:nvPr>
            <p:ph type="body" sz="quarter" idx="31"/>
          </p:nvPr>
        </p:nvSpPr>
        <p:spPr/>
        <p:txBody>
          <a:bodyPr/>
          <a:lstStyle/>
          <a:p>
            <a:pPr>
              <a:lnSpc>
                <a:spcPct val="114000"/>
              </a:lnSpc>
            </a:pPr>
            <a:r>
              <a:rPr lang="fr-FR" dirty="0"/>
              <a:t>Réservations pour tout type de voyage</a:t>
            </a:r>
          </a:p>
          <a:p>
            <a:pPr>
              <a:lnSpc>
                <a:spcPct val="114000"/>
              </a:lnSpc>
            </a:pPr>
            <a:r>
              <a:rPr lang="fr-FR" dirty="0"/>
              <a:t>Réponse rapide, précise et détaillée aux appels et aux questions</a:t>
            </a:r>
          </a:p>
          <a:p>
            <a:pPr>
              <a:lnSpc>
                <a:spcPct val="114000"/>
              </a:lnSpc>
            </a:pPr>
            <a:r>
              <a:rPr lang="fr-FR" dirty="0"/>
              <a:t>Agents expérimentés et globe-trotters</a:t>
            </a:r>
          </a:p>
          <a:p>
            <a:pPr>
              <a:lnSpc>
                <a:spcPct val="114000"/>
              </a:lnSpc>
            </a:pPr>
            <a:r>
              <a:rPr lang="fr-FR" dirty="0"/>
              <a:t>Services internationaux</a:t>
            </a:r>
          </a:p>
        </p:txBody>
      </p:sp>
      <p:sp>
        <p:nvSpPr>
          <p:cNvPr id="11" name="Espace réservé du texte 10"/>
          <p:cNvSpPr>
            <a:spLocks noGrp="1"/>
          </p:cNvSpPr>
          <p:nvPr>
            <p:ph type="body" sz="quarter" idx="58"/>
          </p:nvPr>
        </p:nvSpPr>
        <p:spPr>
          <a:xfrm>
            <a:off x="423333" y="686638"/>
            <a:ext cx="2445174" cy="645325"/>
          </a:xfrm>
        </p:spPr>
        <p:txBody>
          <a:bodyPr/>
          <a:lstStyle/>
          <a:p>
            <a:r>
              <a:rPr lang="fr-FR" sz="1300" dirty="0"/>
              <a:t>Nous vous proposons les services suivants :</a:t>
            </a:r>
          </a:p>
        </p:txBody>
      </p:sp>
      <p:pic>
        <p:nvPicPr>
          <p:cNvPr id="14" name="Espace réservé d’image 13" descr="Enfant vêtu d’un manteau rouge et d’un bonnet" title="Image de voyage"/>
          <p:cNvPicPr>
            <a:picLocks noGrp="1" noChangeAspect="1"/>
          </p:cNvPicPr>
          <p:nvPr>
            <p:ph type="pic" sz="quarter" idx="59"/>
          </p:nvPr>
        </p:nvPicPr>
        <p:blipFill rotWithShape="1">
          <a:blip r:embed="rId4" cstate="print">
            <a:extLst>
              <a:ext uri="{28A0092B-C50C-407E-A947-70E740481C1C}">
                <a14:useLocalDpi xmlns:a14="http://schemas.microsoft.com/office/drawing/2010/main" val="0"/>
              </a:ext>
            </a:extLst>
          </a:blip>
          <a:srcRect/>
          <a:stretch/>
        </p:blipFill>
        <p:spPr/>
      </p:pic>
      <p:pic>
        <p:nvPicPr>
          <p:cNvPr id="27" name="Espace réservé d’image 26" descr="Homme et enfant faisant de la luge" title="Image de voyage"/>
          <p:cNvPicPr>
            <a:picLocks noGrp="1" noChangeAspect="1"/>
          </p:cNvPicPr>
          <p:nvPr>
            <p:ph type="pic" sz="quarter" idx="30"/>
          </p:nvPr>
        </p:nvPicPr>
        <p:blipFill rotWithShape="1">
          <a:blip r:embed="rId5" cstate="print">
            <a:extLst>
              <a:ext uri="{28A0092B-C50C-407E-A947-70E740481C1C}">
                <a14:useLocalDpi xmlns:a14="http://schemas.microsoft.com/office/drawing/2010/main" val="0"/>
              </a:ext>
            </a:extLst>
          </a:blip>
          <a:srcRect/>
          <a:stretch/>
        </p:blipFill>
        <p:spPr/>
      </p:pic>
      <p:cxnSp>
        <p:nvCxnSpPr>
          <p:cNvPr id="13" name="Lien droit 12"/>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5" name="Lien droit 14"/>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525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Brochure Hiver 11 x 8.5">
  <a:themeElements>
    <a:clrScheme name="Brochure Hiver">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interBrochure.potx" id="{7914E3C1-B050-42D3-81C2-28DDEDB2390F}" vid="{CD0C94AB-A5E2-4125-87EB-8B03305B1FE4}"/>
    </a:ext>
  </a:extLst>
</a:theme>
</file>

<file path=ppt/theme/theme2.xml><?xml version="1.0" encoding="utf-8"?>
<a:theme xmlns:a="http://schemas.openxmlformats.org/drawingml/2006/main" name="Office Them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6E211BD-755A-4654-913E-FE18F117E7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C37716A6-524D-44CC-B263-8C7BFC36308E}">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F64003C-4601-434A-89D5-9D79BD4916D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271</Words>
  <Application>Microsoft Office PowerPoint</Application>
  <PresentationFormat>Personnalisé</PresentationFormat>
  <Paragraphs>28</Paragraphs>
  <Slides>2</Slides>
  <Notes>2</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vt:i4>
      </vt:variant>
    </vt:vector>
  </HeadingPairs>
  <TitlesOfParts>
    <vt:vector size="5" baseType="lpstr">
      <vt:lpstr>Arial</vt:lpstr>
      <vt:lpstr>Georgia</vt:lpstr>
      <vt:lpstr>Brochure Hiver 11 x 8.5</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2012-09-19T20:49:24Z</dcterms:created>
  <dcterms:modified xsi:type="dcterms:W3CDTF">2014-01-20T13:00:32Z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IsMyDocuments">
    <vt:bool>true</vt:bool>
  </property>
</Properties>
</file>