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0:49:39.271" v="20" actId="790"/>
      <pc:docMkLst>
        <pc:docMk/>
      </pc:docMkLst>
      <pc:sldChg chg="modSp mod modNotes modNotesTx">
        <pc:chgData name="Fake Test User" userId="SID-0" providerId="Test" clId="FakeClientId" dt="2021-08-02T00:49:39.271" v="20" actId="790"/>
        <pc:sldMkLst>
          <pc:docMk/>
          <pc:sldMk cId="2029002549" sldId="256"/>
        </pc:sldMkLst>
        <pc:spChg chg="mod">
          <ac:chgData name="Fake Test User" userId="SID-0" providerId="Test" clId="FakeClientId" dt="2021-08-02T00:45:43.557" v="0" actId="790"/>
          <ac:spMkLst>
            <pc:docMk/>
            <pc:sldMk cId="202900254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0:45:43.557" v="0" actId="790"/>
          <ac:spMkLst>
            <pc:docMk/>
            <pc:sldMk cId="202900254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0:48:34.580" v="1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0:47:00.295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0:47:00.295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0:47:00.295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0:47:00.295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0:47:00.295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0:47:17.874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0:47:17.874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7:17.874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7:17.874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7:17.874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7:17.874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7:22.468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0:47:22.468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7:22.468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7:22.468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7:22.468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7:22.468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7:30.890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0:47:30.890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7:30.890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7:30.890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7:30.890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7:30.890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7:39.515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0:47:39.515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7:39.515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7:39.515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7:39.515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7:39.515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0:47:39.515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7:44.531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0:47:44.531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7:44.531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7:44.531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7:44.531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7:44.531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0:47:44.531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0:47:44.531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0:47:44.531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7:53.563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0:47:53.563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7:53.563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7:53.563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7:53.563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7:58.266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0:47:58.266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7:58.266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7:58.266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8:03.141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0:48:03.141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8:03.141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8:03.141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8:03.141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8:03.141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0:48:03.141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8:16.095" v="1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0:48:16.095" v="1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8:16.095" v="1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8:16.095" v="1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8:16.095" v="1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0:48:16.095" v="1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0:48:16.095" v="12" actId="790"/>
            <ac:spMkLst>
              <pc:docMk/>
              <pc:sldMasterMk cId="0" sldId="2147483648"/>
              <pc:sldLayoutMk cId="0" sldId="214748365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8:30.236" v="1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0:48:30.236" v="15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8:30.236" v="1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8:30.236" v="1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8:30.236" v="1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8:30.236" v="1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8:34.580" v="1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0:48:34.580" v="1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8:34.580" v="1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8:34.580" v="1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8:34.580" v="1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8:34.580" v="1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8:26.033" v="14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2T00:48:26.033" v="14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8:26.033" v="14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8:26.033" v="14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8:26.033" v="14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0:48:26.033" v="14" actId="790"/>
            <ac:spMkLst>
              <pc:docMk/>
              <pc:sldMasterMk cId="0" sldId="2147483648"/>
              <pc:sldLayoutMk cId="0" sldId="2147483661"/>
              <ac:spMk id="3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8:07.360" v="11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2T00:48:07.360" v="11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8:07.360" v="11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8:07.360" v="11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8:07.360" v="11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0:48:07.360" v="11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0:48:07.360" v="11" actId="790"/>
            <ac:spMkLst>
              <pc:docMk/>
              <pc:sldMasterMk cId="0" sldId="2147483648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0:48:21.314" v="13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2T00:48:21.314" v="13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0:48:21.314" v="13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0:48:21.314" v="13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0:48:21.314" v="13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0:48:21.314" v="13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0:48:21.314" v="13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FE12915-429C-4F96-BA86-8801888A93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8C11A7-7ED4-4B37-B731-C3FF6DA62F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C61D4-BC2E-4EC6-82F5-19FA21B8DD9E}" type="datetime1">
              <a:rPr lang="fr-FR" smtClean="0"/>
              <a:t>02/08/2021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A717A2-E772-403A-8383-5558C3A05D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4BF400-BB06-458B-8AE4-CF56D6A944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5B805-E4CA-4F61-B3E8-B0A0B13B5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235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68908-7B69-49D0-B989-49BDCAF70542}" type="datetime1">
              <a:rPr lang="fr-FR" smtClean="0"/>
              <a:pPr/>
              <a:t>02/08/2021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C2BB8-CAEC-4AC7-B257-AB950E47807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3374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C2BB8-CAEC-4AC7-B257-AB950E47807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229583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5" name="Espace réservé d’image 14"/>
          <p:cNvSpPr>
            <a:spLocks noGrp="1" noChangeAspect="1"/>
          </p:cNvSpPr>
          <p:nvPr>
            <p:ph type="pic" sz="quarter" idx="13" hasCustomPrompt="1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0000" y="5367338"/>
            <a:ext cx="1056141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A38138-D564-4C49-9BBD-6AAFD9105B3A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e libre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>
              <a:defRPr sz="5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3AFBCF-1266-464F-9AE7-A015FECF5815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rtlCol="0" anchor="b"/>
          <a:lstStyle>
            <a:lvl1pPr algn="l">
              <a:defRPr sz="4200" b="1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16" hasCustomPrompt="1"/>
          </p:nvPr>
        </p:nvSpPr>
        <p:spPr>
          <a:xfrm>
            <a:off x="7574642" y="1081456"/>
            <a:ext cx="3810001" cy="407546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86B860-F402-4C0D-88E8-02B2FA75AA45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r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rtlCol="0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 hasCustomPrompt="1"/>
          </p:nvPr>
        </p:nvSpPr>
        <p:spPr>
          <a:xfrm>
            <a:off x="6156000" y="2286000"/>
            <a:ext cx="4880300" cy="229552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DB09F6-D0C7-4680-998F-AC7BD5E8B36B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3952B5-3599-40FE-926D-3F4B690D78F0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810001" y="446089"/>
            <a:ext cx="6611540" cy="5414962"/>
          </a:xfrm>
        </p:spPr>
        <p:txBody>
          <a:bodyPr vert="eaVert" rtlCol="0" anchor="t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41C2D6-3EDC-4170-B948-EBE400C9A019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e lib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30F53A-468A-4CDA-80DF-ED0569D47A08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rtlCol="0" anchor="b"/>
          <a:lstStyle>
            <a:lvl1pPr algn="r">
              <a:defRPr sz="4800" b="1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10000" y="5281201"/>
            <a:ext cx="10561418" cy="433955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600D4D-5583-496F-A42B-1BCC86057468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18712" y="2222287"/>
            <a:ext cx="5185873" cy="3638763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7415" y="2222287"/>
            <a:ext cx="5194583" cy="3638764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26E8E3-E8F4-4F20-B901-72DE733DF514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C09DDA-C369-4B36-992D-47947D6F9158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6449C3-8B57-4099-A86B-E6E3D176D701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EF1CB6-CAC0-4BE7-8F61-C63AC88FCA0F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73151" y="2260738"/>
            <a:ext cx="3547533" cy="3600311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7C6FEB-5C93-4274-BE21-DC8F871FB556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9" name="Espace réservé d’image 11"/>
          <p:cNvSpPr>
            <a:spLocks noGrp="1" noChangeAspect="1"/>
          </p:cNvSpPr>
          <p:nvPr>
            <p:ph type="pic" sz="quarter" idx="13" hasCustomPrompt="1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4728" y="2344684"/>
            <a:ext cx="4852988" cy="3516365"/>
          </a:xfrm>
        </p:spPr>
        <p:txBody>
          <a:bodyPr rtlCol="0"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8B865D51-48DD-45CA-8854-48D27A307B56}" type="datetime1">
              <a:rPr lang="fr-FR" noProof="0" smtClean="0"/>
              <a:t>02/08/2021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E7DCAC7F-F571-46BF-84B6-650ABEDF71F2}" type="datetime1">
              <a:rPr lang="fr-FR" noProof="0" smtClean="0"/>
              <a:t>02/08/2021</a:t>
            </a:fld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ntre guillemet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6</ap:TotalTime>
  <ap:Words>1</ap:Words>
  <ap:PresentationFormat>Grand écran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Entre guillemets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2014-08-26T23:49:58Z</dcterms:created>
  <dcterms:modified xsi:type="dcterms:W3CDTF">2021-08-02T00:49:55Z</dcterms:modified>
</cp:coreProperties>
</file>