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5217A8-0E06-4059-AC45-433E2E67A85D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eaLnBrk="1" latinLnBrk="0" hangingPunct="1"/>
            <a:fld id="{F8CFA630-13BB-46C4-BD44-B2C5F9B66074}" type="datetimeFigureOut">
              <a:rPr lang="en-US" smtClean="0"/>
              <a:pPr eaLnBrk="1" latinLnBrk="0" hangingPunct="1"/>
              <a:t>9/16/2014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1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Trebuchet MS</vt:lpstr>
      <vt:lpstr>Wingdings</vt:lpstr>
      <vt:lpstr>Wingdings 2</vt:lpstr>
      <vt:lpstr>Opulent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2014-09-16T21:37:47Z</dcterms:created>
  <dcterms:modified xsi:type="dcterms:W3CDTF">2014-09-16T21:38:00Z</dcterms:modified>
</cp:coreProperties>
</file>