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6623" autoAdjust="0"/>
  </p:normalViewPr>
  <p:slideViewPr>
    <p:cSldViewPr snapToGrid="0">
      <p:cViewPr varScale="1">
        <p:scale>
          <a:sx n="123" d="100"/>
          <a:sy n="123" d="100"/>
        </p:scale>
        <p:origin x="10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3" d="100"/>
          <a:sy n="93" d="100"/>
        </p:scale>
        <p:origin x="3708" y="102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05T07:14:08.579" v="18" actId="790"/>
      <pc:docMkLst>
        <pc:docMk/>
      </pc:docMkLst>
      <pc:sldChg chg="modSp mod modNotes modNotesTx">
        <pc:chgData name="Fake Test User" userId="SID-0" providerId="Test" clId="FakeClientId" dt="2021-08-05T07:14:08.579" v="18" actId="790"/>
        <pc:sldMkLst>
          <pc:docMk/>
          <pc:sldMk cId="3040542470" sldId="256"/>
        </pc:sldMkLst>
        <pc:spChg chg="mod">
          <ac:chgData name="Fake Test User" userId="SID-0" providerId="Test" clId="FakeClientId" dt="2021-08-05T07:11:39.626" v="0" actId="790"/>
          <ac:spMkLst>
            <pc:docMk/>
            <pc:sldMk cId="3040542470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05T07:11:39.626" v="0" actId="790"/>
          <ac:spMkLst>
            <pc:docMk/>
            <pc:sldMk cId="3040542470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05T07:13:23.485" v="14" actId="790"/>
        <pc:sldMasterMkLst>
          <pc:docMk/>
          <pc:sldMasterMk cId="0" sldId="2147483660"/>
        </pc:sldMasterMkLst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3" creationId="{00000000-0000-0000-0000-000000000000}"/>
          </ac:spMkLst>
        </pc:spChg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11" creationId="{00000000-0000-0000-0000-000000000000}"/>
          </ac:spMkLst>
        </pc:spChg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13" creationId="{00000000-0000-0000-0000-000000000000}"/>
          </ac:spMkLst>
        </pc:spChg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14" creationId="{00000000-0000-0000-0000-000000000000}"/>
          </ac:spMkLst>
        </pc:spChg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22" creationId="{00000000-0000-0000-0000-000000000000}"/>
          </ac:spMkLst>
        </pc:spChg>
        <pc:spChg chg="mod">
          <ac:chgData name="Fake Test User" userId="SID-0" providerId="Test" clId="FakeClientId" dt="2021-08-05T07:12:03.970" v="2" actId="790"/>
          <ac:spMkLst>
            <pc:docMk/>
            <pc:sldMasterMk cId="0" sldId="2147483660"/>
            <ac:spMk id="23" creationId="{00000000-0000-0000-0000-000000000000}"/>
          </ac:spMkLst>
        </pc:spChg>
        <pc:sldLayoutChg chg="modSp mod">
          <pc:chgData name="Fake Test User" userId="SID-0" providerId="Test" clId="FakeClientId" dt="2021-08-05T07:12:21.939" v="3" actId="790"/>
          <pc:sldLayoutMkLst>
            <pc:docMk/>
            <pc:sldMasterMk cId="0" sldId="2147483660"/>
            <pc:sldLayoutMk cId="0" sldId="2147483661"/>
          </pc:sldLayoutMkLst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9" creationId="{00000000-0000-0000-0000-000000000000}"/>
            </ac:spMkLst>
          </pc:spChg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17" creationId="{00000000-0000-0000-0000-000000000000}"/>
            </ac:spMkLst>
          </pc:spChg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28" creationId="{00000000-0000-0000-0000-000000000000}"/>
            </ac:spMkLst>
          </pc:spChg>
          <pc:spChg chg="mod">
            <ac:chgData name="Fake Test User" userId="SID-0" providerId="Test" clId="FakeClientId" dt="2021-08-05T07:12:21.939" v="3" actId="790"/>
            <ac:spMkLst>
              <pc:docMk/>
              <pc:sldMasterMk cId="0" sldId="2147483660"/>
              <pc:sldLayoutMk cId="0" sldId="2147483661"/>
              <ac:spMk id="2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27.454" v="4" actId="790"/>
          <pc:sldLayoutMkLst>
            <pc:docMk/>
            <pc:sldMasterMk cId="0" sldId="2147483660"/>
            <pc:sldLayoutMk cId="0" sldId="2147483662"/>
          </pc:sldLayoutMkLst>
          <pc:spChg chg="mod">
            <ac:chgData name="Fake Test User" userId="SID-0" providerId="Test" clId="FakeClientId" dt="2021-08-05T07:12:27.454" v="4" actId="790"/>
            <ac:spMkLst>
              <pc:docMk/>
              <pc:sldMasterMk cId="0" sldId="2147483660"/>
              <pc:sldLayoutMk cId="0" sldId="2147483662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27.454" v="4" actId="790"/>
            <ac:spMkLst>
              <pc:docMk/>
              <pc:sldMasterMk cId="0" sldId="2147483660"/>
              <pc:sldLayoutMk cId="0" sldId="2147483662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27.454" v="4" actId="790"/>
            <ac:spMkLst>
              <pc:docMk/>
              <pc:sldMasterMk cId="0" sldId="2147483660"/>
              <pc:sldLayoutMk cId="0" sldId="2147483662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2:27.454" v="4" actId="790"/>
            <ac:spMkLst>
              <pc:docMk/>
              <pc:sldMasterMk cId="0" sldId="2147483660"/>
              <pc:sldLayoutMk cId="0" sldId="2147483662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2:27.454" v="4" actId="790"/>
            <ac:spMkLst>
              <pc:docMk/>
              <pc:sldMasterMk cId="0" sldId="2147483660"/>
              <pc:sldLayoutMk cId="0" sldId="2147483662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31.814" v="5" actId="790"/>
          <pc:sldLayoutMkLst>
            <pc:docMk/>
            <pc:sldMasterMk cId="0" sldId="2147483660"/>
            <pc:sldLayoutMk cId="0" sldId="2147483663"/>
          </pc:sldLayoutMkLst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12:31.814" v="5" actId="790"/>
            <ac:spMkLst>
              <pc:docMk/>
              <pc:sldMasterMk cId="0" sldId="2147483660"/>
              <pc:sldLayoutMk cId="0" sldId="2147483663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38.064" v="6" actId="790"/>
          <pc:sldLayoutMkLst>
            <pc:docMk/>
            <pc:sldMasterMk cId="0" sldId="2147483660"/>
            <pc:sldLayoutMk cId="0" sldId="2147483664"/>
          </pc:sldLayoutMkLst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12:38.064" v="6" actId="790"/>
            <ac:spMkLst>
              <pc:docMk/>
              <pc:sldMasterMk cId="0" sldId="2147483660"/>
              <pc:sldLayoutMk cId="0" sldId="2147483664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43.689" v="7" actId="790"/>
          <pc:sldLayoutMkLst>
            <pc:docMk/>
            <pc:sldMasterMk cId="0" sldId="2147483660"/>
            <pc:sldLayoutMk cId="0" sldId="2147483665"/>
          </pc:sldLayoutMkLst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7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8" creationId="{00000000-0000-0000-0000-000000000000}"/>
            </ac:spMkLst>
          </pc:spChg>
          <pc:spChg chg="mod">
            <ac:chgData name="Fake Test User" userId="SID-0" providerId="Test" clId="FakeClientId" dt="2021-08-05T07:12:43.689" v="7" actId="790"/>
            <ac:spMkLst>
              <pc:docMk/>
              <pc:sldMasterMk cId="0" sldId="2147483660"/>
              <pc:sldLayoutMk cId="0" sldId="2147483665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48.923" v="8" actId="790"/>
          <pc:sldLayoutMkLst>
            <pc:docMk/>
            <pc:sldMasterMk cId="0" sldId="2147483660"/>
            <pc:sldLayoutMk cId="0" sldId="2147483666"/>
          </pc:sldLayoutMkLst>
          <pc:spChg chg="mod">
            <ac:chgData name="Fake Test User" userId="SID-0" providerId="Test" clId="FakeClientId" dt="2021-08-05T07:12:48.923" v="8" actId="790"/>
            <ac:spMkLst>
              <pc:docMk/>
              <pc:sldMasterMk cId="0" sldId="2147483660"/>
              <pc:sldLayoutMk cId="0" sldId="2147483666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48.923" v="8" actId="790"/>
            <ac:spMkLst>
              <pc:docMk/>
              <pc:sldMasterMk cId="0" sldId="2147483660"/>
              <pc:sldLayoutMk cId="0" sldId="2147483666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48.923" v="8" actId="790"/>
            <ac:spMkLst>
              <pc:docMk/>
              <pc:sldMasterMk cId="0" sldId="2147483660"/>
              <pc:sldLayoutMk cId="0" sldId="2147483666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2:48.923" v="8" actId="790"/>
            <ac:spMkLst>
              <pc:docMk/>
              <pc:sldMasterMk cId="0" sldId="2147483660"/>
              <pc:sldLayoutMk cId="0" sldId="2147483666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2:57.423" v="9" actId="790"/>
          <pc:sldLayoutMkLst>
            <pc:docMk/>
            <pc:sldMasterMk cId="0" sldId="2147483660"/>
            <pc:sldLayoutMk cId="0" sldId="2147483667"/>
          </pc:sldLayoutMkLst>
          <pc:spChg chg="mod">
            <ac:chgData name="Fake Test User" userId="SID-0" providerId="Test" clId="FakeClientId" dt="2021-08-05T07:12:57.423" v="9" actId="790"/>
            <ac:spMkLst>
              <pc:docMk/>
              <pc:sldMasterMk cId="0" sldId="2147483660"/>
              <pc:sldLayoutMk cId="0" sldId="2147483667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2:57.423" v="9" actId="790"/>
            <ac:spMkLst>
              <pc:docMk/>
              <pc:sldMasterMk cId="0" sldId="2147483660"/>
              <pc:sldLayoutMk cId="0" sldId="2147483667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2:57.423" v="9" actId="790"/>
            <ac:spMkLst>
              <pc:docMk/>
              <pc:sldMasterMk cId="0" sldId="2147483660"/>
              <pc:sldLayoutMk cId="0" sldId="2147483667"/>
              <ac:spMk id="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3:01.907" v="10" actId="790"/>
          <pc:sldLayoutMkLst>
            <pc:docMk/>
            <pc:sldMasterMk cId="0" sldId="2147483660"/>
            <pc:sldLayoutMk cId="0" sldId="2147483668"/>
          </pc:sldLayoutMkLst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13:01.907" v="10" actId="790"/>
            <ac:spMkLst>
              <pc:docMk/>
              <pc:sldMasterMk cId="0" sldId="2147483660"/>
              <pc:sldLayoutMk cId="0" sldId="2147483668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3:14.298" v="12" actId="790"/>
          <pc:sldLayoutMkLst>
            <pc:docMk/>
            <pc:sldMasterMk cId="0" sldId="2147483660"/>
            <pc:sldLayoutMk cId="0" sldId="2147483669"/>
          </pc:sldLayoutMkLst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6" creationId="{00000000-0000-0000-0000-000000000000}"/>
            </ac:spMkLst>
          </pc:spChg>
          <pc:spChg chg="mod">
            <ac:chgData name="Fake Test User" userId="SID-0" providerId="Test" clId="FakeClientId" dt="2021-08-05T07:13:14.298" v="12" actId="790"/>
            <ac:spMkLst>
              <pc:docMk/>
              <pc:sldMasterMk cId="0" sldId="2147483660"/>
              <pc:sldLayoutMk cId="0" sldId="2147483669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3:19.314" v="13" actId="790"/>
          <pc:sldLayoutMkLst>
            <pc:docMk/>
            <pc:sldMasterMk cId="0" sldId="2147483660"/>
            <pc:sldLayoutMk cId="0" sldId="2147483670"/>
          </pc:sldLayoutMkLst>
          <pc:spChg chg="mod">
            <ac:chgData name="Fake Test User" userId="SID-0" providerId="Test" clId="FakeClientId" dt="2021-08-05T07:13:19.314" v="13" actId="790"/>
            <ac:spMkLst>
              <pc:docMk/>
              <pc:sldMasterMk cId="0" sldId="2147483660"/>
              <pc:sldLayoutMk cId="0" sldId="2147483670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3:19.314" v="13" actId="790"/>
            <ac:spMkLst>
              <pc:docMk/>
              <pc:sldMasterMk cId="0" sldId="2147483660"/>
              <pc:sldLayoutMk cId="0" sldId="2147483670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3:19.314" v="13" actId="790"/>
            <ac:spMkLst>
              <pc:docMk/>
              <pc:sldMasterMk cId="0" sldId="2147483660"/>
              <pc:sldLayoutMk cId="0" sldId="2147483670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3:19.314" v="13" actId="790"/>
            <ac:spMkLst>
              <pc:docMk/>
              <pc:sldMasterMk cId="0" sldId="2147483660"/>
              <pc:sldLayoutMk cId="0" sldId="2147483670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3:19.314" v="13" actId="790"/>
            <ac:spMkLst>
              <pc:docMk/>
              <pc:sldMasterMk cId="0" sldId="2147483660"/>
              <pc:sldLayoutMk cId="0" sldId="2147483670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05T07:13:23.485" v="14" actId="790"/>
          <pc:sldLayoutMkLst>
            <pc:docMk/>
            <pc:sldMasterMk cId="0" sldId="2147483660"/>
            <pc:sldLayoutMk cId="0" sldId="2147483671"/>
          </pc:sldLayoutMkLst>
          <pc:spChg chg="mod">
            <ac:chgData name="Fake Test User" userId="SID-0" providerId="Test" clId="FakeClientId" dt="2021-08-05T07:13:23.485" v="14" actId="790"/>
            <ac:spMkLst>
              <pc:docMk/>
              <pc:sldMasterMk cId="0" sldId="2147483660"/>
              <pc:sldLayoutMk cId="0" sldId="2147483671"/>
              <ac:spMk id="2" creationId="{00000000-0000-0000-0000-000000000000}"/>
            </ac:spMkLst>
          </pc:spChg>
          <pc:spChg chg="mod">
            <ac:chgData name="Fake Test User" userId="SID-0" providerId="Test" clId="FakeClientId" dt="2021-08-05T07:13:23.485" v="14" actId="790"/>
            <ac:spMkLst>
              <pc:docMk/>
              <pc:sldMasterMk cId="0" sldId="2147483660"/>
              <pc:sldLayoutMk cId="0" sldId="2147483671"/>
              <ac:spMk id="3" creationId="{00000000-0000-0000-0000-000000000000}"/>
            </ac:spMkLst>
          </pc:spChg>
          <pc:spChg chg="mod">
            <ac:chgData name="Fake Test User" userId="SID-0" providerId="Test" clId="FakeClientId" dt="2021-08-05T07:13:23.485" v="14" actId="790"/>
            <ac:spMkLst>
              <pc:docMk/>
              <pc:sldMasterMk cId="0" sldId="2147483660"/>
              <pc:sldLayoutMk cId="0" sldId="2147483671"/>
              <ac:spMk id="4" creationId="{00000000-0000-0000-0000-000000000000}"/>
            </ac:spMkLst>
          </pc:spChg>
          <pc:spChg chg="mod">
            <ac:chgData name="Fake Test User" userId="SID-0" providerId="Test" clId="FakeClientId" dt="2021-08-05T07:13:23.485" v="14" actId="790"/>
            <ac:spMkLst>
              <pc:docMk/>
              <pc:sldMasterMk cId="0" sldId="2147483660"/>
              <pc:sldLayoutMk cId="0" sldId="2147483671"/>
              <ac:spMk id="5" creationId="{00000000-0000-0000-0000-000000000000}"/>
            </ac:spMkLst>
          </pc:spChg>
          <pc:spChg chg="mod">
            <ac:chgData name="Fake Test User" userId="SID-0" providerId="Test" clId="FakeClientId" dt="2021-08-05T07:13:23.485" v="14" actId="790"/>
            <ac:spMkLst>
              <pc:docMk/>
              <pc:sldMasterMk cId="0" sldId="2147483660"/>
              <pc:sldLayoutMk cId="0" sldId="2147483671"/>
              <ac:spMk id="6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E307F6DF-0AD4-4E1E-A181-B6E1281B9A0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DBEEC02-6D9D-43C8-B998-53EC61A889E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EE92D3-C688-4EC3-BB56-AAEC1C19114A}" type="datetime1">
              <a:rPr lang="fr-FR" smtClean="0"/>
              <a:t>05/08/2021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6C903A8-271E-4147-B6E4-BEC7C816661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3618E5F-C5E7-4626-AECB-28B282F47AF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087C2-0379-4DAB-AE25-92328EBFE4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6418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9E2B8-BA48-441F-9005-62C453379839}" type="datetime1">
              <a:rPr lang="fr-FR" smtClean="0"/>
              <a:pPr/>
              <a:t>05/08/2021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noProof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C93F3-A8F3-477D-8964-91C34BF46EF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82770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0C93F3-A8F3-477D-8964-91C34BF46EF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549664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52F89E4-665B-43ED-8503-448A4898D5F2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angle isocèle 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noProof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rtlCol="0" anchor="b">
            <a:normAutofit/>
          </a:bodyPr>
          <a:lstStyle>
            <a:lvl1pPr algn="r">
              <a:defRPr sz="4400"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 rtlCol="0"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fr-FR" noProof="0"/>
              <a:t>Modifiez le style des sous-titres du masque</a:t>
            </a:r>
            <a:endParaRPr kumimoji="0" lang="fr-FR" noProof="0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rtlCol="0" anchor="t"/>
          <a:lstStyle>
            <a:lvl1pPr algn="r">
              <a:defRPr sz="1000"/>
            </a:lvl1pPr>
          </a:lstStyle>
          <a:p>
            <a:pPr rtl="0"/>
            <a:fld id="{DABCA451-EF85-4617-84C3-1C7AE24A51B7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rtlCol="0" anchor="b"/>
          <a:lstStyle>
            <a:lvl1pPr algn="r">
              <a:defRPr sz="1100"/>
            </a:lvl1pPr>
          </a:lstStyle>
          <a:p>
            <a:pPr rtl="0"/>
            <a:endParaRPr kumimoji="0" lang="fr-FR" noProof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rtlCol="0"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 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vertical 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81000"/>
            <a:ext cx="6248400" cy="5486400"/>
          </a:xfrm>
        </p:spPr>
        <p:txBody>
          <a:bodyPr vert="eaVert" rtlCol="0"/>
          <a:lstStyle/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29A604E-B516-4B33-8174-581479224F04}" type="datetime1">
              <a:rPr lang="fr-FR" noProof="0" smtClean="0"/>
              <a:t>05/08/2021</a:t>
            </a:fld>
            <a:endParaRPr lang="fr-FR" noProof="0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457200" y="1882808"/>
            <a:ext cx="8229600" cy="4572000"/>
          </a:xfrm>
        </p:spPr>
        <p:txBody>
          <a:bodyPr rtlCol="0"/>
          <a:lstStyle/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 rtlCol="0"/>
          <a:lstStyle/>
          <a:p>
            <a:pPr rtl="0"/>
            <a:fld id="{40948079-B017-4190-BDD2-78C6964C0B58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angle rectangle 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kumimoji="0" lang="fr-FR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angle isocèle 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noProof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 rtlCol="0"/>
          <a:lstStyle/>
          <a:p>
            <a:pPr rtl="0"/>
            <a:fld id="{A52FA24D-E060-4029-A119-61D0F50A0424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  <p:cxnSp>
        <p:nvCxnSpPr>
          <p:cNvPr id="11" name="Connecteur droit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rtlCol="0" anchor="ctr"/>
          <a:lstStyle>
            <a:lvl1pPr marL="0" algn="l">
              <a:buNone/>
              <a:defRPr sz="3600" b="1" cap="none" baseline="0"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381000" y="1633536"/>
            <a:ext cx="3886200" cy="2286000"/>
          </a:xfrm>
        </p:spPr>
        <p:txBody>
          <a:bodyPr rtlCol="0"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marL="0" algn="l">
              <a:defRPr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457200" y="1722437"/>
            <a:ext cx="4038600" cy="4525963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4648200" y="1722437"/>
            <a:ext cx="4038600" cy="4525963"/>
          </a:xfrm>
        </p:spPr>
        <p:txBody>
          <a:bodyPr rtlCol="0"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 rtlCol="0"/>
          <a:lstStyle/>
          <a:p>
            <a:pPr rtl="0"/>
            <a:fld id="{E78E590A-FD1B-4F4D-BDB2-470A8ABA9C27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rtlCol="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rtlCol="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 hasCustomPrompt="1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rtlCol="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 hasCustomPrompt="1"/>
          </p:nvPr>
        </p:nvSpPr>
        <p:spPr>
          <a:xfrm>
            <a:off x="2022230" y="290732"/>
            <a:ext cx="6858000" cy="3017520"/>
          </a:xfrm>
        </p:spPr>
        <p:txBody>
          <a:bodyPr rtlCol="0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 hasCustomPrompt="1"/>
          </p:nvPr>
        </p:nvSpPr>
        <p:spPr>
          <a:xfrm>
            <a:off x="2022230" y="3427124"/>
            <a:ext cx="6858000" cy="3017520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 rtlCol="0"/>
          <a:lstStyle/>
          <a:p>
            <a:pPr rtl="0"/>
            <a:fld id="{D57CD74C-48CD-47ED-9DA0-BB4BCC0D1B3A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 rtlCol="0"/>
          <a:lstStyle>
            <a:lvl1pPr algn="ctr">
              <a:defRPr/>
            </a:lvl1pPr>
          </a:lstStyle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b="0"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F0E06AA-EA00-446F-BE2A-A43B186C5491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 rtlCol="0"/>
          <a:lstStyle/>
          <a:p>
            <a:pPr rtl="0"/>
            <a:fld id="{36A24386-0735-49A5-A6D3-B3B59CDD9908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 rtlCol="0"/>
          <a:lstStyle/>
          <a:p>
            <a:pPr rtl="0"/>
            <a:endParaRPr kumimoji="0" lang="fr-FR" noProof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 rtlCol="0"/>
          <a:lstStyle/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rtlCol="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1135856" y="367664"/>
            <a:ext cx="2438400" cy="5943600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 hasCustomPrompt="1"/>
          </p:nvPr>
        </p:nvSpPr>
        <p:spPr>
          <a:xfrm>
            <a:off x="3651250" y="320040"/>
            <a:ext cx="5276088" cy="5989320"/>
          </a:xfrm>
        </p:spPr>
        <p:txBody>
          <a:bodyPr rtlCol="0"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93F4A29C-96CC-403F-88A8-1ADB5892EFE3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endParaRPr kumimoji="0"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rtlCol="0" anchor="b"/>
          <a:lstStyle>
            <a:lvl1pPr marL="0" algn="l">
              <a:buNone/>
              <a:defRPr sz="3000" b="0" cap="all" baseline="0"/>
            </a:lvl1pPr>
          </a:lstStyle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3" name="Espace réservé d’image 2"/>
          <p:cNvSpPr>
            <a:spLocks noGrp="1"/>
          </p:cNvSpPr>
          <p:nvPr>
            <p:ph type="pic" idx="1" hasCustomPrompt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fr-FR" noProof="0"/>
              <a:t>Cliquez sur l’icône pour ajouter une image</a:t>
            </a:r>
            <a:endParaRPr kumimoji="0"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 rtlCol="0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rtl="0" eaLnBrk="1" latinLnBrk="0" hangingPunct="1"/>
            <a:r>
              <a:rPr lang="fr-FR" noProof="0"/>
              <a:t>Modifiez les styles du texte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fld id="{E430AF2E-FEDA-4470-B86F-10169F257DF9}" type="datetime1">
              <a:rPr lang="fr-FR" noProof="0" smtClean="0"/>
              <a:t>05/08/2021</a:t>
            </a:fld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 rtlCol="0"/>
          <a:lstStyle>
            <a:lvl1pPr>
              <a:defRPr sz="900"/>
            </a:lvl1pPr>
          </a:lstStyle>
          <a:p>
            <a:pPr rtl="0"/>
            <a:endParaRPr kumimoji="0"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 rtlCol="0"/>
          <a:lstStyle>
            <a:lvl1pPr algn="ctr">
              <a:defRPr sz="900"/>
            </a:lvl1pPr>
          </a:lstStyle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angle rectangle 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fr-FR" noProof="0"/>
          </a:p>
        </p:txBody>
      </p:sp>
      <p:cxnSp>
        <p:nvCxnSpPr>
          <p:cNvPr id="8" name="Connecteur droit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  <a:endParaRPr kumimoji="0" lang="fr-FR" noProof="0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rtlCol="0" anchor="t">
            <a:normAutofit/>
          </a:bodyPr>
          <a:lstStyle/>
          <a:p>
            <a:pPr lvl="0" rtl="0" eaLnBrk="1" latinLnBrk="0" hangingPunct="1"/>
            <a:r>
              <a:rPr lang="fr-FR" noProof="0"/>
              <a:t>Modifiez les styles du texte</a:t>
            </a:r>
          </a:p>
          <a:p>
            <a:pPr lvl="1" rtl="0" eaLnBrk="1" latinLnBrk="0" hangingPunct="1"/>
            <a:r>
              <a:rPr lang="fr-FR" noProof="0"/>
              <a:t>Deuxième niveau</a:t>
            </a:r>
          </a:p>
          <a:p>
            <a:pPr lvl="2" rtl="0" eaLnBrk="1" latinLnBrk="0" hangingPunct="1"/>
            <a:r>
              <a:rPr lang="fr-FR" noProof="0"/>
              <a:t>Troisième niveau</a:t>
            </a:r>
          </a:p>
          <a:p>
            <a:pPr lvl="3" rtl="0" eaLnBrk="1" latinLnBrk="0" hangingPunct="1"/>
            <a:r>
              <a:rPr lang="fr-FR" noProof="0"/>
              <a:t>Quatrième niveau</a:t>
            </a:r>
          </a:p>
          <a:p>
            <a:pPr lvl="4" rtl="0" eaLnBrk="1" latinLnBrk="0" hangingPunct="1"/>
            <a:r>
              <a:rPr lang="fr-FR" noProof="0"/>
              <a:t>Cinquième niveau</a:t>
            </a:r>
            <a:endParaRPr kumimoji="0" lang="fr-FR" noProof="0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rtl="0"/>
            <a:fld id="{EDBADB71-6358-4A90-AA63-6F7C37D636BA}" type="datetime1">
              <a:rPr lang="fr-FR" noProof="0" smtClean="0"/>
              <a:t>05/08/2021</a:t>
            </a:fld>
            <a:endParaRPr lang="fr-FR" noProof="0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rtl="0"/>
            <a:endParaRPr kumimoji="0" lang="fr-FR" noProof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rtlCol="0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 rtl="0"/>
            <a:fld id="{A3DCDF73-85D2-4237-9B32-053DBDB0C312}" type="slidenum">
              <a:rPr kumimoji="0" lang="fr-FR" noProof="0" smtClean="0"/>
              <a:t>‹N°›</a:t>
            </a:fld>
            <a:endParaRPr kumimoji="0" lang="fr-FR" noProof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0542470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Verve</ap:Template>
  <ap:TotalTime>3</ap:TotalTime>
  <ap:Words>1</ap:Words>
  <ap:PresentationFormat>Affichage à l'écran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ap:HeadingPairs>
  <ap:TitlesOfParts>
    <vt:vector baseType="lpstr" size="6">
      <vt:lpstr>Calibri</vt:lpstr>
      <vt:lpstr>Century Gothic</vt:lpstr>
      <vt:lpstr>Verdana</vt:lpstr>
      <vt:lpstr>Wingdings 2</vt:lpstr>
      <vt:lpstr>Verve</vt:lpstr>
      <vt:lpstr>Présentation PowerPoint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2014-09-16T21:41:32Z</dcterms:created>
  <dcterms:modified xsi:type="dcterms:W3CDTF">2021-08-05T07:14:13Z</dcterms:modified>
</cp:coreProperties>
</file>