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3231" autoAdjust="0"/>
  </p:normalViewPr>
  <p:slideViewPr>
    <p:cSldViewPr snapToGrid="0">
      <p:cViewPr varScale="1">
        <p:scale>
          <a:sx n="68" d="100"/>
          <a:sy n="68" d="100"/>
        </p:scale>
        <p:origin x="24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251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DB8D83C-11C0-4430-80F6-CAAD3D54C835}" type="datetime1">
              <a:rPr lang="fr-FR" smtClean="0"/>
              <a:pPr algn="r" rtl="0"/>
              <a:t>27/01/2014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F2F1C0B9-C97C-48E4-8DE9-C1073570F284}" type="datetime1">
              <a:rPr lang="fr-FR" smtClean="0"/>
              <a:pPr/>
              <a:t>27/01/2014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"/>
              <a:t>Pour modifier cette invitation, sélectionnez simplement l’exemple de texte, puis entrez les informations détaillées de votre événement. </a:t>
            </a:r>
            <a:r>
              <a:rPr lang="fr" dirty="0"/>
              <a:t>Ou, si vous préférez commencer à partir d’un espace vide, sous l’onglet Accueil, appuyez sur le bouton Nouvelle diapositive pour insérer une nouvelle page d’invitations. À présent, entrez votre texte dans les espaces réservés vides.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 invi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pic>
        <p:nvPicPr>
          <p:cNvPr id="44" name="Image 43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1167893"/>
            <a:ext cx="5486400" cy="3655907"/>
          </a:xfrm>
          <a:prstGeom prst="rect">
            <a:avLst/>
          </a:prstGeom>
        </p:spPr>
      </p:pic>
      <p:sp>
        <p:nvSpPr>
          <p:cNvPr id="45" name="Rectangle 5"/>
          <p:cNvSpPr>
            <a:spLocks noChangeArrowheads="1"/>
          </p:cNvSpPr>
          <p:nvPr userDrawn="1"/>
        </p:nvSpPr>
        <p:spPr bwMode="auto">
          <a:xfrm>
            <a:off x="1143000" y="184929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46" name="Forme libre 13"/>
          <p:cNvSpPr>
            <a:spLocks/>
          </p:cNvSpPr>
          <p:nvPr userDrawn="1"/>
        </p:nvSpPr>
        <p:spPr bwMode="auto">
          <a:xfrm>
            <a:off x="1435458" y="138646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47" name="Espace réservé du texte 37"/>
          <p:cNvSpPr>
            <a:spLocks noGrp="1"/>
          </p:cNvSpPr>
          <p:nvPr>
            <p:ph type="body" sz="quarter" idx="10" hasCustomPrompt="1"/>
          </p:nvPr>
        </p:nvSpPr>
        <p:spPr>
          <a:xfrm>
            <a:off x="2017154" y="1744584"/>
            <a:ext cx="3738092" cy="104640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fr-FR" dirty="0" smtClean="0"/>
              <a:t>Cliquer pour ajouter du texte</a:t>
            </a:r>
            <a:endParaRPr lang="fr-FR" dirty="0"/>
          </a:p>
        </p:txBody>
      </p:sp>
      <p:sp>
        <p:nvSpPr>
          <p:cNvPr id="48" name="Espace réservé du texte 37"/>
          <p:cNvSpPr>
            <a:spLocks noGrp="1"/>
          </p:cNvSpPr>
          <p:nvPr>
            <p:ph type="body" sz="quarter" idx="11" hasCustomPrompt="1"/>
          </p:nvPr>
        </p:nvSpPr>
        <p:spPr>
          <a:xfrm>
            <a:off x="2017154" y="2790992"/>
            <a:ext cx="3738092" cy="63052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fr-FR" dirty="0" smtClean="0"/>
              <a:t>Cliquer pour ajouter du texte</a:t>
            </a:r>
            <a:endParaRPr lang="fr-FR" dirty="0"/>
          </a:p>
        </p:txBody>
      </p:sp>
      <p:sp>
        <p:nvSpPr>
          <p:cNvPr id="49" name="Espace réservé du texte 37"/>
          <p:cNvSpPr>
            <a:spLocks noGrp="1"/>
          </p:cNvSpPr>
          <p:nvPr>
            <p:ph type="body" sz="quarter" idx="12" hasCustomPrompt="1"/>
          </p:nvPr>
        </p:nvSpPr>
        <p:spPr>
          <a:xfrm>
            <a:off x="2017154" y="3481891"/>
            <a:ext cx="3738092" cy="804359"/>
          </a:xfrm>
        </p:spPr>
        <p:txBody>
          <a:bodyPr rtlCol="0" anchor="t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fr-FR" dirty="0" smtClean="0"/>
              <a:t>Cliquer pour ajouter du texte</a:t>
            </a:r>
            <a:endParaRPr lang="fr-FR" dirty="0"/>
          </a:p>
        </p:txBody>
      </p:sp>
      <p:sp>
        <p:nvSpPr>
          <p:cNvPr id="57" name="Rectangle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pic>
        <p:nvPicPr>
          <p:cNvPr id="58" name="Image 57"/>
          <p:cNvPicPr preferRelativeResize="0"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3000" y="5235003"/>
            <a:ext cx="5486400" cy="3655907"/>
          </a:xfrm>
          <a:prstGeom prst="rect">
            <a:avLst/>
          </a:prstGeom>
        </p:spPr>
      </p:pic>
      <p:sp>
        <p:nvSpPr>
          <p:cNvPr id="59" name="Rectangle 5"/>
          <p:cNvSpPr>
            <a:spLocks noChangeArrowheads="1"/>
          </p:cNvSpPr>
          <p:nvPr userDrawn="1"/>
        </p:nvSpPr>
        <p:spPr bwMode="auto">
          <a:xfrm>
            <a:off x="1143000" y="5916404"/>
            <a:ext cx="5486400" cy="228324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60" name="Forme libre 13"/>
          <p:cNvSpPr>
            <a:spLocks/>
          </p:cNvSpPr>
          <p:nvPr userDrawn="1"/>
        </p:nvSpPr>
        <p:spPr bwMode="auto">
          <a:xfrm>
            <a:off x="1435458" y="5453571"/>
            <a:ext cx="4901486" cy="322232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fr-FR" dirty="0"/>
          </a:p>
        </p:txBody>
      </p:sp>
      <p:sp>
        <p:nvSpPr>
          <p:cNvPr id="61" name="Espace réservé du texte 37"/>
          <p:cNvSpPr>
            <a:spLocks noGrp="1"/>
          </p:cNvSpPr>
          <p:nvPr>
            <p:ph type="body" sz="quarter" idx="13" hasCustomPrompt="1"/>
          </p:nvPr>
        </p:nvSpPr>
        <p:spPr>
          <a:xfrm>
            <a:off x="2017154" y="5811694"/>
            <a:ext cx="3738092" cy="104640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2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fr-FR" dirty="0" smtClean="0"/>
              <a:t>Cliquer pour ajouter du texte</a:t>
            </a:r>
            <a:endParaRPr lang="fr-FR" dirty="0"/>
          </a:p>
        </p:txBody>
      </p:sp>
      <p:sp>
        <p:nvSpPr>
          <p:cNvPr id="62" name="Espace réservé du texte 37"/>
          <p:cNvSpPr>
            <a:spLocks noGrp="1"/>
          </p:cNvSpPr>
          <p:nvPr>
            <p:ph type="body" sz="quarter" idx="14" hasCustomPrompt="1"/>
          </p:nvPr>
        </p:nvSpPr>
        <p:spPr>
          <a:xfrm>
            <a:off x="2017154" y="6858102"/>
            <a:ext cx="3738092" cy="630528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buNone/>
              <a:defRPr sz="1600" cap="none" baseline="0">
                <a:solidFill>
                  <a:schemeClr val="accent3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fr-FR" dirty="0" smtClean="0"/>
              <a:t>Cliquer pour ajouter du texte</a:t>
            </a:r>
            <a:endParaRPr lang="fr-FR" dirty="0"/>
          </a:p>
        </p:txBody>
      </p:sp>
      <p:sp>
        <p:nvSpPr>
          <p:cNvPr id="63" name="Espace réservé du texte 37"/>
          <p:cNvSpPr>
            <a:spLocks noGrp="1"/>
          </p:cNvSpPr>
          <p:nvPr>
            <p:ph type="body" sz="quarter" idx="15" hasCustomPrompt="1"/>
          </p:nvPr>
        </p:nvSpPr>
        <p:spPr>
          <a:xfrm>
            <a:off x="2017154" y="7549001"/>
            <a:ext cx="3738092" cy="804359"/>
          </a:xfrm>
        </p:spPr>
        <p:txBody>
          <a:bodyPr rtlCol="0" anchor="t">
            <a:noAutofit/>
          </a:bodyPr>
          <a:lstStyle>
            <a:lvl1pPr marL="0" indent="0" algn="ctr" rtl="0">
              <a:lnSpc>
                <a:spcPct val="100000"/>
              </a:lnSpc>
              <a:spcBef>
                <a:spcPts val="300"/>
              </a:spcBef>
              <a:buNone/>
              <a:defRPr sz="110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fr-FR" dirty="0" smtClean="0"/>
              <a:t>Cliquer pour ajouter du texte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59FE2DC-796B-4D46-8EBD-94322EBEEAA5}" type="datetime1">
              <a:rPr lang="fr-FR" smtClean="0"/>
              <a:t>27/01/2014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‹#›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joyeux anniversaire </a:t>
            </a:r>
            <a:r>
              <a:rPr lang="fr-FR" dirty="0" err="1" smtClean="0"/>
              <a:t>coralie</a:t>
            </a:r>
            <a:r>
              <a:rPr lang="fr-FR" dirty="0" smtClean="0"/>
              <a:t> !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Venez fêter cela avec nous</a:t>
            </a:r>
          </a:p>
          <a:p>
            <a:pPr rtl="0"/>
            <a:r>
              <a:rPr lang="fr-FR" dirty="0" smtClean="0"/>
              <a:t>Lundi 23 août, à 14h30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Restaurant de sushis</a:t>
            </a:r>
          </a:p>
          <a:p>
            <a:r>
              <a:rPr lang="fr-FR" dirty="0"/>
              <a:t>1234 Rue du restaurant, Nom de la </a:t>
            </a:r>
            <a:r>
              <a:rPr lang="fr-FR" dirty="0" smtClean="0"/>
              <a:t>ville</a:t>
            </a:r>
          </a:p>
          <a:p>
            <a:r>
              <a:rPr lang="fr-FR" dirty="0" smtClean="0"/>
              <a:t>RSVP </a:t>
            </a:r>
            <a:r>
              <a:rPr lang="fr-FR" dirty="0" smtClean="0"/>
              <a:t>à erin@exemple.fr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joyeux anniversaire </a:t>
            </a:r>
            <a:r>
              <a:rPr lang="fr-FR" dirty="0" err="1" smtClean="0"/>
              <a:t>coralie</a:t>
            </a:r>
            <a:r>
              <a:rPr lang="fr-FR" dirty="0" smtClean="0"/>
              <a:t> !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fr-FR" dirty="0" smtClean="0"/>
              <a:t>Venez fêter cela avec nous</a:t>
            </a:r>
          </a:p>
          <a:p>
            <a:pPr rtl="0"/>
            <a:r>
              <a:rPr lang="fr-FR" dirty="0" smtClean="0"/>
              <a:t>Lundi 23 août, à 14h30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fr-FR" dirty="0" smtClean="0"/>
              <a:t>Restaurant de sushis</a:t>
            </a:r>
          </a:p>
          <a:p>
            <a:r>
              <a:rPr lang="fr-FR" dirty="0"/>
              <a:t>1234 Rue du restaurant, Nom de </a:t>
            </a:r>
            <a:r>
              <a:rPr lang="fr-FR"/>
              <a:t>la </a:t>
            </a:r>
            <a:r>
              <a:rPr lang="fr-FR" smtClean="0"/>
              <a:t>ville</a:t>
            </a:r>
          </a:p>
          <a:p>
            <a:r>
              <a:rPr lang="fr-FR" smtClean="0"/>
              <a:t>RSVP </a:t>
            </a:r>
            <a:r>
              <a:rPr lang="fr-FR" dirty="0" smtClean="0"/>
              <a:t>à erin@exemple.fr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62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vitation « Ruban bleu »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BlueRibbon.potx" id="{BF01ED83-D56C-4CAA-985C-0984ACDAFF74}" vid="{FCAFC9F0-7078-441D-B98D-6F31FC603504}"/>
    </a:ext>
  </a:extLst>
</a:theme>
</file>

<file path=ppt/theme/theme2.xml><?xml version="1.0" encoding="utf-8"?>
<a:theme xmlns:a="http://schemas.openxmlformats.org/drawingml/2006/main" name="Thème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F7E612-AA70-48BF-BB5C-DF7A5083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90AA32-8904-44E9-AE67-0DB9961AB7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F94F4AE-7619-4603-BCEB-A1445B3B78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Personnalisé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Century</vt:lpstr>
      <vt:lpstr>Invitation « Ruban bleu »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2012-09-23T22:37:12Z</dcterms:created>
  <dcterms:modified xsi:type="dcterms:W3CDTF">2014-01-27T08:21:57Z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