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56" r:id="rId5"/>
    <p:sldId id="257" r:id="rId6"/>
  </p:sldIdLst>
  <p:sldSz cx="10058400" cy="77724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66531" autoAdjust="0"/>
  </p:normalViewPr>
  <p:slideViewPr>
    <p:cSldViewPr snapToGrid="0">
      <p:cViewPr varScale="1">
        <p:scale>
          <a:sx n="87" d="100"/>
          <a:sy n="87" d="100"/>
        </p:scale>
        <p:origin x="1440" y="96"/>
      </p:cViewPr>
      <p:guideLst/>
    </p:cSldViewPr>
  </p:slideViewPr>
  <p:notesTextViewPr>
    <p:cViewPr>
      <p:scale>
        <a:sx n="3" d="2"/>
        <a:sy n="3" d="2"/>
      </p:scale>
      <p:origin x="0" y="0"/>
    </p:cViewPr>
  </p:notesTextViewPr>
  <p:notesViewPr>
    <p:cSldViewPr snapToGrid="0">
      <p:cViewPr varScale="1">
        <p:scale>
          <a:sx n="73" d="100"/>
          <a:sy n="73" d="100"/>
        </p:scale>
        <p:origin x="338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fr-FR" dirty="0"/>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F50EFEF8-80B1-4BB3-BB2C-4C0A605E0390}" type="datetime1">
              <a:rPr lang="fr-FR" smtClean="0"/>
              <a:pPr algn="r" rtl="0"/>
              <a:t>27/01/2014</a:t>
            </a:fld>
            <a:endParaRPr lang="fr-FR"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fr-FR" dirty="0"/>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r>
              <a:rPr lang="fr-FR" dirty="0" smtClean="0"/>
              <a:t>‹#›</a:t>
            </a:r>
            <a:endParaRPr lang="fr-FR" dirty="0"/>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BB728ED3-C375-41D4-B830-A1E9A6494744}" type="datetime1">
              <a:rPr lang="fr-FR" smtClean="0"/>
              <a:pPr/>
              <a:t>27/01/2014</a:t>
            </a:fld>
            <a:endParaRPr lang="fr-FR" dirty="0"/>
          </a:p>
        </p:txBody>
      </p:sp>
      <p:sp>
        <p:nvSpPr>
          <p:cNvPr id="4" name="Espace réservé de l’image des diapositives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pPr rtl="0"/>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dirty="0" smtClean="0"/>
              <a:t>Modifiez les styles du texte du masque</a:t>
            </a:r>
          </a:p>
          <a:p>
            <a:pPr lvl="1" rtl="0"/>
            <a:r>
              <a:rPr lang="fr-FR" dirty="0" smtClean="0"/>
              <a:t>Deuxième niveau</a:t>
            </a:r>
          </a:p>
          <a:p>
            <a:pPr lvl="2" rtl="0"/>
            <a:r>
              <a:rPr lang="fr-FR" dirty="0" smtClean="0"/>
              <a:t>Troisième niveau</a:t>
            </a:r>
          </a:p>
          <a:p>
            <a:pPr lvl="3" rtl="0"/>
            <a:r>
              <a:rPr lang="fr-FR" dirty="0" smtClean="0"/>
              <a:t>Quatrième niveau</a:t>
            </a:r>
          </a:p>
          <a:p>
            <a:pPr lvl="4" rtl="0"/>
            <a:r>
              <a:rPr lang="fr-FR" dirty="0" smtClean="0"/>
              <a:t>Cinquième niveau</a:t>
            </a:r>
            <a:endParaRPr lang="fr-FR" dirty="0"/>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r>
              <a:rPr lang="fr-FR" dirty="0" smtClean="0"/>
              <a:t>‹#›</a:t>
            </a:r>
            <a:endParaRPr lang="fr-FR" dirty="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r>
              <a:rPr lang="fr" dirty="0"/>
              <a:t>Pour modifier cette brochure, remplacez notre contenu d’exemple par le vôtre. Si vous préférez partir d’une page vide, appuyez sur le bouton Nouvelle diapositive sous l’onglet Accueil pour insérer une nouvelle page. Entrez maintenant votre texte et vos images dans les espaces réservés vides. Si vous souhaitez ajouter des espaces réservés pour des titres, des sous-titres ou du corps de texte, copiez l’un des espaces réservés existants et insérez le nouveau.</a:t>
            </a:r>
          </a:p>
          <a:p>
            <a:pPr rtl="0"/>
            <a:endParaRPr lang="en-US" dirty="0" smtClean="0"/>
          </a:p>
          <a:p>
            <a:pPr rtl="0"/>
            <a:r>
              <a:rPr lang="fr" dirty="0"/>
              <a:t>Avez-vous remarqué que nous vous avons créé des repères ? Ils sont vraiment discrets, mais si vous ne voulez pas qu’ils apparaissent sur votre brochure, sélectionnez et supprimez-les avant l’impression.</a:t>
            </a:r>
          </a:p>
        </p:txBody>
      </p:sp>
      <p:sp>
        <p:nvSpPr>
          <p:cNvPr id="4" name="Espace réservé du numéro de diapositive 3"/>
          <p:cNvSpPr>
            <a:spLocks noGrp="1"/>
          </p:cNvSpPr>
          <p:nvPr>
            <p:ph type="sldNum" sz="quarter" idx="10"/>
          </p:nvPr>
        </p:nvSpPr>
        <p:spPr/>
        <p:txBody>
          <a:bodyPr rtlCol="0"/>
          <a:lstStyle/>
          <a:p>
            <a:pPr rtl="0"/>
            <a:r>
              <a:rPr lang="en-US" smtClean="0"/>
              <a:t>1</a:t>
            </a:r>
            <a:endParaRPr lang="en-US"/>
          </a:p>
        </p:txBody>
      </p:sp>
    </p:spTree>
    <p:extLst>
      <p:ext uri="{BB962C8B-B14F-4D97-AF65-F5344CB8AC3E}">
        <p14:creationId xmlns:p14="http://schemas.microsoft.com/office/powerpoint/2010/main" val="159636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noProof="0" dirty="0"/>
          </a:p>
        </p:txBody>
      </p:sp>
      <p:sp>
        <p:nvSpPr>
          <p:cNvPr id="4" name="Espace réservé du numéro de diapositive 3"/>
          <p:cNvSpPr>
            <a:spLocks noGrp="1"/>
          </p:cNvSpPr>
          <p:nvPr>
            <p:ph type="sldNum" sz="quarter" idx="10"/>
          </p:nvPr>
        </p:nvSpPr>
        <p:spPr/>
        <p:txBody>
          <a:bodyPr rtlCol="0"/>
          <a:lstStyle/>
          <a:p>
            <a:pPr rtl="0"/>
            <a:r>
              <a:rPr lang="en-US" smtClean="0"/>
              <a:t>2</a:t>
            </a:r>
            <a:endParaRPr lang="en-US"/>
          </a:p>
        </p:txBody>
      </p:sp>
    </p:spTree>
    <p:extLst>
      <p:ext uri="{BB962C8B-B14F-4D97-AF65-F5344CB8AC3E}">
        <p14:creationId xmlns:p14="http://schemas.microsoft.com/office/powerpoint/2010/main" val="453140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externe">
    <p:spTree>
      <p:nvGrpSpPr>
        <p:cNvPr id="1" name=""/>
        <p:cNvGrpSpPr/>
        <p:nvPr/>
      </p:nvGrpSpPr>
      <p:grpSpPr>
        <a:xfrm>
          <a:off x="0" y="0"/>
          <a:ext cx="0" cy="0"/>
          <a:chOff x="0" y="0"/>
          <a:chExt cx="0" cy="0"/>
        </a:xfrm>
      </p:grpSpPr>
      <p:sp>
        <p:nvSpPr>
          <p:cNvPr id="31" name="Espace réservé du texte 21"/>
          <p:cNvSpPr>
            <a:spLocks noGrp="1"/>
          </p:cNvSpPr>
          <p:nvPr>
            <p:ph type="body" sz="quarter" idx="20" hasCustomPrompt="1"/>
          </p:nvPr>
        </p:nvSpPr>
        <p:spPr>
          <a:xfrm>
            <a:off x="235612" y="240371"/>
            <a:ext cx="2868775" cy="1294508"/>
          </a:xfrm>
        </p:spPr>
        <p:txBody>
          <a:bodyPr lIns="0" tIns="0" rIns="0" bIns="0" rtlCol="0" anchor="ctr">
            <a:noAutofit/>
          </a:bodyPr>
          <a:lstStyle>
            <a:lvl1pPr marL="0" indent="0" algn="l" rtl="0">
              <a:lnSpc>
                <a:spcPct val="110000"/>
              </a:lnSpc>
              <a:spcBef>
                <a:spcPts val="0"/>
              </a:spcBef>
              <a:buNone/>
              <a:defRPr sz="1600" baseline="0">
                <a:solidFill>
                  <a:schemeClr val="accent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Texte du titre</a:t>
            </a:r>
            <a:endParaRPr lang="fr-FR" dirty="0"/>
          </a:p>
        </p:txBody>
      </p:sp>
      <p:sp>
        <p:nvSpPr>
          <p:cNvPr id="25" name="Espace réservé d’image 11"/>
          <p:cNvSpPr>
            <a:spLocks noGrp="1"/>
          </p:cNvSpPr>
          <p:nvPr>
            <p:ph type="pic" sz="quarter" idx="10"/>
          </p:nvPr>
        </p:nvSpPr>
        <p:spPr>
          <a:xfrm>
            <a:off x="228600" y="1546649"/>
            <a:ext cx="2880360" cy="4572000"/>
          </a:xfrm>
        </p:spPr>
        <p:txBody>
          <a:bodyPr tIns="182880" rtlCol="0">
            <a:normAutofit/>
          </a:bodyPr>
          <a:lstStyle>
            <a:lvl1pPr marL="0" indent="0" algn="ctr" rtl="0">
              <a:buNone/>
              <a:defRPr sz="2000"/>
            </a:lvl1pPr>
          </a:lstStyle>
          <a:p>
            <a:pPr rtl="0"/>
            <a:r>
              <a:rPr lang="fr-FR" dirty="0" smtClean="0"/>
              <a:t>Cliquez sur l’icône pour ajouter une image</a:t>
            </a:r>
            <a:endParaRPr lang="fr-FR" dirty="0"/>
          </a:p>
        </p:txBody>
      </p:sp>
      <p:sp>
        <p:nvSpPr>
          <p:cNvPr id="28" name="Espace réservé du texte 21"/>
          <p:cNvSpPr>
            <a:spLocks noGrp="1"/>
          </p:cNvSpPr>
          <p:nvPr>
            <p:ph type="body" sz="quarter" idx="19" hasCustomPrompt="1"/>
          </p:nvPr>
        </p:nvSpPr>
        <p:spPr>
          <a:xfrm>
            <a:off x="228598" y="6130419"/>
            <a:ext cx="2880360" cy="1097570"/>
          </a:xfrm>
        </p:spPr>
        <p:txBody>
          <a:bodyPr lIns="0" tIns="0" rIns="0" bIns="0" rtlCol="0" anchor="ctr">
            <a:noAutofit/>
          </a:bodyPr>
          <a:lstStyle>
            <a:lvl1pPr marL="73152" indent="-73152" algn="l" rtl="0">
              <a:lnSpc>
                <a:spcPct val="120000"/>
              </a:lnSpc>
              <a:spcBef>
                <a:spcPts val="600"/>
              </a:spcBef>
              <a:buNone/>
              <a:defRPr sz="1200" baseline="0">
                <a:solidFill>
                  <a:schemeClr val="accent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 Citation »</a:t>
            </a:r>
            <a:endParaRPr lang="fr-FR" dirty="0"/>
          </a:p>
        </p:txBody>
      </p:sp>
      <p:sp>
        <p:nvSpPr>
          <p:cNvPr id="26" name="Espace réservé du texte 21"/>
          <p:cNvSpPr>
            <a:spLocks noGrp="1"/>
          </p:cNvSpPr>
          <p:nvPr>
            <p:ph type="body" sz="quarter" idx="24" hasCustomPrompt="1"/>
          </p:nvPr>
        </p:nvSpPr>
        <p:spPr>
          <a:xfrm>
            <a:off x="228598" y="7239758"/>
            <a:ext cx="2880360" cy="304041"/>
          </a:xfrm>
        </p:spPr>
        <p:txBody>
          <a:bodyPr lIns="0" tIns="0" rIns="0" bIns="0" rtlCol="0" anchor="t">
            <a:noAutofit/>
          </a:bodyPr>
          <a:lstStyle>
            <a:lvl1pPr marL="0" indent="0" algn="r" rtl="0">
              <a:lnSpc>
                <a:spcPct val="120000"/>
              </a:lnSpc>
              <a:spcBef>
                <a:spcPts val="600"/>
              </a:spcBef>
              <a:buNone/>
              <a:defRPr sz="1100">
                <a:solidFill>
                  <a:schemeClr val="tx2"/>
                </a:solidFill>
                <a:latin typeface="+mn-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-Attribution</a:t>
            </a:r>
            <a:endParaRPr lang="fr-FR" dirty="0"/>
          </a:p>
        </p:txBody>
      </p:sp>
      <p:sp>
        <p:nvSpPr>
          <p:cNvPr id="24" name="Espace réservé du texte 21"/>
          <p:cNvSpPr>
            <a:spLocks noGrp="1"/>
          </p:cNvSpPr>
          <p:nvPr>
            <p:ph type="body" sz="quarter" idx="15" hasCustomPrompt="1"/>
          </p:nvPr>
        </p:nvSpPr>
        <p:spPr>
          <a:xfrm rot="16200000">
            <a:off x="2833921" y="6225120"/>
            <a:ext cx="1914524" cy="722834"/>
          </a:xfrm>
        </p:spPr>
        <p:txBody>
          <a:bodyPr lIns="0" tIns="0" rIns="0" bIns="0" rtlCol="0" anchor="t">
            <a:noAutofit/>
          </a:bodyPr>
          <a:lstStyle>
            <a:lvl1pPr marL="0" indent="0" algn="l" rtl="0">
              <a:lnSpc>
                <a:spcPct val="100000"/>
              </a:lnSpc>
              <a:spcBef>
                <a:spcPts val="400"/>
              </a:spcBef>
              <a:buNone/>
              <a:defRPr sz="1100">
                <a:solidFill>
                  <a:schemeClr val="tx1"/>
                </a:solidFill>
                <a:latin typeface="+mn-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Adresse de l’expéditeur</a:t>
            </a:r>
            <a:endParaRPr lang="fr-FR" dirty="0"/>
          </a:p>
        </p:txBody>
      </p:sp>
      <p:sp>
        <p:nvSpPr>
          <p:cNvPr id="20" name="Espace réservé du texte 21"/>
          <p:cNvSpPr>
            <a:spLocks noGrp="1"/>
          </p:cNvSpPr>
          <p:nvPr>
            <p:ph type="body" sz="quarter" idx="23" hasCustomPrompt="1"/>
          </p:nvPr>
        </p:nvSpPr>
        <p:spPr>
          <a:xfrm rot="16200000">
            <a:off x="4041759" y="3382054"/>
            <a:ext cx="2045399" cy="748637"/>
          </a:xfrm>
        </p:spPr>
        <p:txBody>
          <a:bodyPr lIns="0" tIns="0" rIns="0" bIns="0" rtlCol="0" anchor="t">
            <a:noAutofit/>
          </a:bodyPr>
          <a:lstStyle>
            <a:lvl1pPr marL="0" indent="0" algn="l" rtl="0">
              <a:lnSpc>
                <a:spcPct val="100000"/>
              </a:lnSpc>
              <a:spcBef>
                <a:spcPts val="400"/>
              </a:spcBef>
              <a:buNone/>
              <a:defRPr sz="1300">
                <a:solidFill>
                  <a:schemeClr val="tx1"/>
                </a:solidFill>
                <a:latin typeface="+mn-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Nom et adresse du destinataire</a:t>
            </a:r>
            <a:endParaRPr lang="fr-FR" dirty="0"/>
          </a:p>
        </p:txBody>
      </p:sp>
      <p:sp>
        <p:nvSpPr>
          <p:cNvPr id="29" name="Espace réservé d’image 11"/>
          <p:cNvSpPr>
            <a:spLocks noGrp="1"/>
          </p:cNvSpPr>
          <p:nvPr>
            <p:ph type="pic" sz="quarter" idx="25"/>
          </p:nvPr>
        </p:nvSpPr>
        <p:spPr>
          <a:xfrm>
            <a:off x="6876288" y="228600"/>
            <a:ext cx="2926080" cy="5257800"/>
          </a:xfrm>
        </p:spPr>
        <p:txBody>
          <a:bodyPr tIns="182880" rtlCol="0">
            <a:normAutofit/>
          </a:bodyPr>
          <a:lstStyle>
            <a:lvl1pPr marL="0" indent="0" algn="ctr" rtl="0">
              <a:buNone/>
              <a:defRPr sz="2000"/>
            </a:lvl1pPr>
          </a:lstStyle>
          <a:p>
            <a:pPr rtl="0"/>
            <a:r>
              <a:rPr lang="fr-FR" dirty="0" smtClean="0"/>
              <a:t>Cliquez sur l’icône pour ajouter une image</a:t>
            </a:r>
            <a:endParaRPr lang="fr-FR" dirty="0"/>
          </a:p>
        </p:txBody>
      </p:sp>
      <p:sp>
        <p:nvSpPr>
          <p:cNvPr id="33" name="Espace réservé du texte 21"/>
          <p:cNvSpPr>
            <a:spLocks noGrp="1"/>
          </p:cNvSpPr>
          <p:nvPr>
            <p:ph type="body" sz="quarter" idx="21" hasCustomPrompt="1"/>
          </p:nvPr>
        </p:nvSpPr>
        <p:spPr>
          <a:xfrm>
            <a:off x="6873239" y="5553075"/>
            <a:ext cx="2926080" cy="1156873"/>
          </a:xfrm>
        </p:spPr>
        <p:txBody>
          <a:bodyPr lIns="0" tIns="0" rIns="0" bIns="0" rtlCol="0" anchor="ctr">
            <a:noAutofit/>
          </a:bodyPr>
          <a:lstStyle>
            <a:lvl1pPr marL="0" indent="0" algn="l" rtl="0">
              <a:lnSpc>
                <a:spcPct val="114000"/>
              </a:lnSpc>
              <a:spcBef>
                <a:spcPts val="0"/>
              </a:spcBef>
              <a:buNone/>
              <a:defRPr sz="2200" b="1" cap="all" baseline="0">
                <a:solidFill>
                  <a:schemeClr val="accent1"/>
                </a:solidFill>
                <a:latin typeface="+mn-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Texte du titre</a:t>
            </a:r>
            <a:endParaRPr lang="fr-FR" dirty="0"/>
          </a:p>
        </p:txBody>
      </p:sp>
      <p:sp>
        <p:nvSpPr>
          <p:cNvPr id="7" name="cachet"/>
          <p:cNvSpPr/>
          <p:nvPr userDrawn="1"/>
        </p:nvSpPr>
        <p:spPr>
          <a:xfrm rot="16200000">
            <a:off x="3431479" y="228600"/>
            <a:ext cx="786384" cy="789815"/>
          </a:xfrm>
          <a:prstGeom prst="rect">
            <a:avLst/>
          </a:prstGeom>
          <a:noFill/>
          <a:ln w="63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100" dirty="0" smtClean="0">
                <a:solidFill>
                  <a:schemeClr val="bg1">
                    <a:lumMod val="50000"/>
                  </a:schemeClr>
                </a:solidFill>
                <a:latin typeface="+mn-lt"/>
              </a:rPr>
              <a:t>TIMBRE</a:t>
            </a:r>
            <a:endParaRPr lang="fr-FR" sz="1100" dirty="0">
              <a:solidFill>
                <a:schemeClr val="bg1">
                  <a:lumMod val="50000"/>
                </a:schemeClr>
              </a:solidFill>
              <a:latin typeface="+mn-lt"/>
            </a:endParaRPr>
          </a:p>
        </p:txBody>
      </p:sp>
      <p:cxnSp>
        <p:nvCxnSpPr>
          <p:cNvPr id="21" name="Connecteur droit 20"/>
          <p:cNvCxnSpPr/>
          <p:nvPr userDrawn="1"/>
        </p:nvCxnSpPr>
        <p:spPr>
          <a:xfrm>
            <a:off x="228600" y="228600"/>
            <a:ext cx="288036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userDrawn="1"/>
        </p:nvCxnSpPr>
        <p:spPr>
          <a:xfrm>
            <a:off x="228600" y="7543800"/>
            <a:ext cx="288036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 name="Connecteur droit 8"/>
          <p:cNvCxnSpPr/>
          <p:nvPr userDrawn="1"/>
        </p:nvCxnSpPr>
        <p:spPr>
          <a:xfrm>
            <a:off x="6873239" y="6771123"/>
            <a:ext cx="2926080"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interne">
    <p:spTree>
      <p:nvGrpSpPr>
        <p:cNvPr id="1" name=""/>
        <p:cNvGrpSpPr/>
        <p:nvPr/>
      </p:nvGrpSpPr>
      <p:grpSpPr>
        <a:xfrm>
          <a:off x="0" y="0"/>
          <a:ext cx="0" cy="0"/>
          <a:chOff x="0" y="0"/>
          <a:chExt cx="0" cy="0"/>
        </a:xfrm>
      </p:grpSpPr>
      <p:sp>
        <p:nvSpPr>
          <p:cNvPr id="31" name="Espace réservé du texte 21"/>
          <p:cNvSpPr>
            <a:spLocks noGrp="1"/>
          </p:cNvSpPr>
          <p:nvPr>
            <p:ph type="body" sz="quarter" idx="20" hasCustomPrompt="1"/>
          </p:nvPr>
        </p:nvSpPr>
        <p:spPr>
          <a:xfrm>
            <a:off x="228600" y="284875"/>
            <a:ext cx="2953511" cy="451816"/>
          </a:xfrm>
        </p:spPr>
        <p:txBody>
          <a:bodyPr lIns="0" tIns="0" rIns="0" bIns="0" rtlCol="0" anchor="ctr">
            <a:noAutofit/>
          </a:bodyPr>
          <a:lstStyle>
            <a:lvl1pPr marL="0" indent="0" algn="l" rtl="0">
              <a:lnSpc>
                <a:spcPct val="114000"/>
              </a:lnSpc>
              <a:spcBef>
                <a:spcPts val="800"/>
              </a:spcBef>
              <a:buNone/>
              <a:defRPr sz="1800">
                <a:solidFill>
                  <a:schemeClr val="tx2"/>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Cliquez pour ajouter du texte</a:t>
            </a:r>
            <a:endParaRPr lang="fr-FR" dirty="0"/>
          </a:p>
        </p:txBody>
      </p:sp>
      <p:sp>
        <p:nvSpPr>
          <p:cNvPr id="35" name="Espace réservé du texte 21"/>
          <p:cNvSpPr>
            <a:spLocks noGrp="1"/>
          </p:cNvSpPr>
          <p:nvPr>
            <p:ph type="body" sz="quarter" idx="54" hasCustomPrompt="1"/>
          </p:nvPr>
        </p:nvSpPr>
        <p:spPr>
          <a:xfrm>
            <a:off x="228600" y="778858"/>
            <a:ext cx="2953511" cy="3110322"/>
          </a:xfrm>
        </p:spPr>
        <p:txBody>
          <a:bodyPr lIns="0" tIns="0" rIns="0" bIns="0" rtlCol="0" anchor="t">
            <a:noAutofit/>
          </a:bodyPr>
          <a:lstStyle>
            <a:lvl1pPr marL="137160" indent="-137160" algn="l" rtl="0">
              <a:lnSpc>
                <a:spcPct val="150000"/>
              </a:lnSpc>
              <a:spcBef>
                <a:spcPts val="600"/>
              </a:spcBef>
              <a:spcAft>
                <a:spcPts val="0"/>
              </a:spcAft>
              <a:buFont typeface="Arial" panose="020B0604020202020204" pitchFamily="34" charset="0"/>
              <a:buChar char="•"/>
              <a:defRPr sz="1000">
                <a:solidFill>
                  <a:schemeClr val="tx2"/>
                </a:solidFill>
                <a:latin typeface="+mn-lt"/>
              </a:defRPr>
            </a:lvl1pPr>
            <a:lvl2pPr marL="137160" indent="-137160" algn="l" rtl="0">
              <a:lnSpc>
                <a:spcPct val="150000"/>
              </a:lnSpc>
              <a:spcBef>
                <a:spcPts val="600"/>
              </a:spcBef>
              <a:spcAft>
                <a:spcPts val="0"/>
              </a:spcAft>
              <a:buFont typeface="Arial" panose="020B0604020202020204" pitchFamily="34" charset="0"/>
              <a:buChar char="•"/>
              <a:defRPr sz="900"/>
            </a:lvl2pPr>
            <a:lvl3pPr marL="137160" indent="-137160" algn="l" rtl="0">
              <a:lnSpc>
                <a:spcPct val="150000"/>
              </a:lnSpc>
              <a:spcBef>
                <a:spcPts val="600"/>
              </a:spcBef>
              <a:spcAft>
                <a:spcPts val="0"/>
              </a:spcAft>
              <a:buFont typeface="Arial" panose="020B0604020202020204" pitchFamily="34" charset="0"/>
              <a:buChar char="•"/>
              <a:defRPr sz="900"/>
            </a:lvl3pPr>
            <a:lvl4pPr marL="137160" indent="-137160" algn="l" rtl="0">
              <a:lnSpc>
                <a:spcPct val="150000"/>
              </a:lnSpc>
              <a:spcBef>
                <a:spcPts val="600"/>
              </a:spcBef>
              <a:spcAft>
                <a:spcPts val="0"/>
              </a:spcAft>
              <a:buFont typeface="Arial" panose="020B0604020202020204" pitchFamily="34" charset="0"/>
              <a:buChar char="•"/>
              <a:defRPr sz="900"/>
            </a:lvl4pPr>
            <a:lvl5pPr marL="137160" indent="-137160" algn="l" rtl="0">
              <a:lnSpc>
                <a:spcPct val="150000"/>
              </a:lnSpc>
              <a:spcBef>
                <a:spcPts val="600"/>
              </a:spcBef>
              <a:spcAft>
                <a:spcPts val="0"/>
              </a:spcAft>
              <a:buFont typeface="Arial" panose="020B0604020202020204" pitchFamily="34" charset="0"/>
              <a:buChar char="•"/>
              <a:defRPr sz="900"/>
            </a:lvl5pPr>
            <a:lvl6pPr marL="137160" indent="-137160" algn="l" rtl="0">
              <a:lnSpc>
                <a:spcPct val="150000"/>
              </a:lnSpc>
              <a:spcBef>
                <a:spcPts val="600"/>
              </a:spcBef>
              <a:spcAft>
                <a:spcPts val="0"/>
              </a:spcAft>
              <a:defRPr sz="900"/>
            </a:lvl6pPr>
            <a:lvl7pPr marL="137160" indent="-137160" algn="l" rtl="0">
              <a:lnSpc>
                <a:spcPct val="150000"/>
              </a:lnSpc>
              <a:spcBef>
                <a:spcPts val="600"/>
              </a:spcBef>
              <a:spcAft>
                <a:spcPts val="0"/>
              </a:spcAft>
              <a:defRPr sz="900"/>
            </a:lvl7pPr>
            <a:lvl8pPr marL="137160" indent="-137160" algn="l" rtl="0">
              <a:lnSpc>
                <a:spcPct val="150000"/>
              </a:lnSpc>
              <a:spcBef>
                <a:spcPts val="600"/>
              </a:spcBef>
              <a:spcAft>
                <a:spcPts val="0"/>
              </a:spcAft>
              <a:defRPr sz="900"/>
            </a:lvl8pPr>
            <a:lvl9pPr marL="137160" indent="-137160" algn="l" rtl="0">
              <a:lnSpc>
                <a:spcPct val="150000"/>
              </a:lnSpc>
              <a:spcBef>
                <a:spcPts val="600"/>
              </a:spcBef>
              <a:spcAft>
                <a:spcPts val="0"/>
              </a:spcAft>
              <a:defRPr sz="900"/>
            </a:lvl9pPr>
          </a:lstStyle>
          <a:p>
            <a:pPr lvl="0" rtl="0"/>
            <a:r>
              <a:rPr lang="fr-FR" dirty="0" smtClean="0"/>
              <a:t>Cliquez pour ajouter du texte</a:t>
            </a:r>
            <a:endParaRPr lang="fr-FR" dirty="0"/>
          </a:p>
        </p:txBody>
      </p:sp>
      <p:sp>
        <p:nvSpPr>
          <p:cNvPr id="38" name="Espace réservé du texte 21"/>
          <p:cNvSpPr>
            <a:spLocks noGrp="1"/>
          </p:cNvSpPr>
          <p:nvPr>
            <p:ph type="body" sz="quarter" idx="55" hasCustomPrompt="1"/>
          </p:nvPr>
        </p:nvSpPr>
        <p:spPr>
          <a:xfrm>
            <a:off x="228600" y="4370832"/>
            <a:ext cx="2953511" cy="406468"/>
          </a:xfrm>
        </p:spPr>
        <p:txBody>
          <a:bodyPr lIns="0" tIns="0" rIns="0" bIns="0" rtlCol="0" anchor="ctr">
            <a:noAutofit/>
          </a:bodyPr>
          <a:lstStyle>
            <a:lvl1pPr marL="0" indent="0" algn="l" rtl="0">
              <a:lnSpc>
                <a:spcPct val="114000"/>
              </a:lnSpc>
              <a:spcBef>
                <a:spcPts val="800"/>
              </a:spcBef>
              <a:buNone/>
              <a:defRPr sz="1800">
                <a:solidFill>
                  <a:schemeClr val="tx2"/>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Cliquez pour ajouter du texte</a:t>
            </a:r>
            <a:endParaRPr lang="fr-FR" dirty="0"/>
          </a:p>
        </p:txBody>
      </p:sp>
      <p:sp>
        <p:nvSpPr>
          <p:cNvPr id="74" name="Espace réservé du texte 21"/>
          <p:cNvSpPr>
            <a:spLocks noGrp="1"/>
          </p:cNvSpPr>
          <p:nvPr>
            <p:ph type="body" sz="quarter" idx="75" hasCustomPrompt="1"/>
          </p:nvPr>
        </p:nvSpPr>
        <p:spPr>
          <a:xfrm>
            <a:off x="228600" y="4787855"/>
            <a:ext cx="2953511" cy="2759163"/>
          </a:xfrm>
        </p:spPr>
        <p:txBody>
          <a:bodyPr lIns="0" tIns="0" rIns="0" bIns="0" rtlCol="0" anchor="t">
            <a:noAutofit/>
          </a:bodyPr>
          <a:lstStyle>
            <a:lvl1pPr marL="137160" indent="-137160" algn="l" rtl="0">
              <a:lnSpc>
                <a:spcPct val="150000"/>
              </a:lnSpc>
              <a:spcBef>
                <a:spcPts val="600"/>
              </a:spcBef>
              <a:spcAft>
                <a:spcPts val="0"/>
              </a:spcAft>
              <a:buFont typeface="Arial" panose="020B0604020202020204" pitchFamily="34" charset="0"/>
              <a:buChar char="•"/>
              <a:defRPr sz="1000">
                <a:solidFill>
                  <a:schemeClr val="tx2"/>
                </a:solidFill>
                <a:latin typeface="+mn-lt"/>
              </a:defRPr>
            </a:lvl1pPr>
            <a:lvl2pPr marL="137160" indent="-137160" algn="l" rtl="0">
              <a:lnSpc>
                <a:spcPct val="150000"/>
              </a:lnSpc>
              <a:spcBef>
                <a:spcPts val="600"/>
              </a:spcBef>
              <a:spcAft>
                <a:spcPts val="0"/>
              </a:spcAft>
              <a:buFont typeface="Arial" panose="020B0604020202020204" pitchFamily="34" charset="0"/>
              <a:buChar char="•"/>
              <a:defRPr sz="900"/>
            </a:lvl2pPr>
            <a:lvl3pPr marL="137160" indent="-137160" algn="l" rtl="0">
              <a:lnSpc>
                <a:spcPct val="150000"/>
              </a:lnSpc>
              <a:spcBef>
                <a:spcPts val="600"/>
              </a:spcBef>
              <a:spcAft>
                <a:spcPts val="0"/>
              </a:spcAft>
              <a:buFont typeface="Arial" panose="020B0604020202020204" pitchFamily="34" charset="0"/>
              <a:buChar char="•"/>
              <a:defRPr sz="900"/>
            </a:lvl3pPr>
            <a:lvl4pPr marL="137160" indent="-137160" algn="l" rtl="0">
              <a:lnSpc>
                <a:spcPct val="150000"/>
              </a:lnSpc>
              <a:spcBef>
                <a:spcPts val="600"/>
              </a:spcBef>
              <a:spcAft>
                <a:spcPts val="0"/>
              </a:spcAft>
              <a:buFont typeface="Arial" panose="020B0604020202020204" pitchFamily="34" charset="0"/>
              <a:buChar char="•"/>
              <a:defRPr sz="900"/>
            </a:lvl4pPr>
            <a:lvl5pPr marL="137160" indent="-137160" algn="l" rtl="0">
              <a:lnSpc>
                <a:spcPct val="150000"/>
              </a:lnSpc>
              <a:spcBef>
                <a:spcPts val="600"/>
              </a:spcBef>
              <a:spcAft>
                <a:spcPts val="0"/>
              </a:spcAft>
              <a:buFont typeface="Arial" panose="020B0604020202020204" pitchFamily="34" charset="0"/>
              <a:buChar char="•"/>
              <a:defRPr sz="900"/>
            </a:lvl5pPr>
            <a:lvl6pPr marL="137160" indent="-137160" algn="l" rtl="0">
              <a:lnSpc>
                <a:spcPct val="150000"/>
              </a:lnSpc>
              <a:spcBef>
                <a:spcPts val="600"/>
              </a:spcBef>
              <a:spcAft>
                <a:spcPts val="0"/>
              </a:spcAft>
              <a:defRPr sz="900"/>
            </a:lvl6pPr>
            <a:lvl7pPr marL="137160" indent="-137160" algn="l" rtl="0">
              <a:lnSpc>
                <a:spcPct val="150000"/>
              </a:lnSpc>
              <a:spcBef>
                <a:spcPts val="600"/>
              </a:spcBef>
              <a:spcAft>
                <a:spcPts val="0"/>
              </a:spcAft>
              <a:defRPr sz="900"/>
            </a:lvl7pPr>
            <a:lvl8pPr marL="137160" indent="-137160" algn="l" rtl="0">
              <a:lnSpc>
                <a:spcPct val="150000"/>
              </a:lnSpc>
              <a:spcBef>
                <a:spcPts val="600"/>
              </a:spcBef>
              <a:spcAft>
                <a:spcPts val="0"/>
              </a:spcAft>
              <a:defRPr sz="900"/>
            </a:lvl8pPr>
            <a:lvl9pPr marL="137160" indent="-137160" algn="l" rtl="0">
              <a:lnSpc>
                <a:spcPct val="150000"/>
              </a:lnSpc>
              <a:spcBef>
                <a:spcPts val="600"/>
              </a:spcBef>
              <a:spcAft>
                <a:spcPts val="0"/>
              </a:spcAft>
              <a:defRPr sz="900"/>
            </a:lvl9pPr>
          </a:lstStyle>
          <a:p>
            <a:pPr lvl="0" rtl="0"/>
            <a:r>
              <a:rPr lang="fr-FR" dirty="0" smtClean="0"/>
              <a:t>Cliquez pour ajouter du texte</a:t>
            </a:r>
            <a:endParaRPr lang="fr-FR" dirty="0"/>
          </a:p>
        </p:txBody>
      </p:sp>
      <p:sp>
        <p:nvSpPr>
          <p:cNvPr id="12" name="Espace réservé d’image 11"/>
          <p:cNvSpPr>
            <a:spLocks noGrp="1"/>
          </p:cNvSpPr>
          <p:nvPr>
            <p:ph type="pic" sz="quarter" idx="10"/>
          </p:nvPr>
        </p:nvSpPr>
        <p:spPr>
          <a:xfrm>
            <a:off x="3596831" y="228600"/>
            <a:ext cx="6273356" cy="2450592"/>
          </a:xfrm>
        </p:spPr>
        <p:txBody>
          <a:bodyPr tIns="457200" rtlCol="0">
            <a:normAutofit/>
          </a:bodyPr>
          <a:lstStyle>
            <a:lvl1pPr marL="0" indent="0" algn="ctr" rtl="0">
              <a:buNone/>
              <a:defRPr sz="2000"/>
            </a:lvl1pPr>
          </a:lstStyle>
          <a:p>
            <a:pPr rtl="0"/>
            <a:r>
              <a:rPr lang="fr-FR" dirty="0" smtClean="0"/>
              <a:t>Cliquez sur l’icône pour ajouter une image</a:t>
            </a:r>
            <a:endParaRPr lang="fr-FR" dirty="0"/>
          </a:p>
        </p:txBody>
      </p:sp>
      <p:sp>
        <p:nvSpPr>
          <p:cNvPr id="75" name="Espace réservé du texte 21"/>
          <p:cNvSpPr>
            <a:spLocks noGrp="1"/>
          </p:cNvSpPr>
          <p:nvPr>
            <p:ph type="body" sz="quarter" idx="76" hasCustomPrompt="1"/>
          </p:nvPr>
        </p:nvSpPr>
        <p:spPr>
          <a:xfrm>
            <a:off x="3609213" y="2858432"/>
            <a:ext cx="2956177" cy="1589560"/>
          </a:xfrm>
        </p:spPr>
        <p:txBody>
          <a:bodyPr lIns="0" tIns="0" rIns="0" bIns="0" rtlCol="0" anchor="t">
            <a:noAutofit/>
          </a:bodyPr>
          <a:lstStyle>
            <a:lvl1pPr marL="137160" indent="-137160" algn="l" rtl="0">
              <a:lnSpc>
                <a:spcPct val="150000"/>
              </a:lnSpc>
              <a:spcBef>
                <a:spcPts val="600"/>
              </a:spcBef>
              <a:spcAft>
                <a:spcPts val="0"/>
              </a:spcAft>
              <a:buFont typeface="Arial" panose="020B0604020202020204" pitchFamily="34" charset="0"/>
              <a:buChar char="•"/>
              <a:defRPr sz="1000">
                <a:solidFill>
                  <a:schemeClr val="tx2"/>
                </a:solidFill>
                <a:latin typeface="+mn-lt"/>
              </a:defRPr>
            </a:lvl1pPr>
            <a:lvl2pPr marL="137160" indent="-137160" algn="l" rtl="0">
              <a:lnSpc>
                <a:spcPct val="150000"/>
              </a:lnSpc>
              <a:spcBef>
                <a:spcPts val="600"/>
              </a:spcBef>
              <a:spcAft>
                <a:spcPts val="0"/>
              </a:spcAft>
              <a:buFont typeface="Arial" panose="020B0604020202020204" pitchFamily="34" charset="0"/>
              <a:buChar char="•"/>
              <a:defRPr sz="900"/>
            </a:lvl2pPr>
            <a:lvl3pPr marL="137160" indent="-137160" algn="l" rtl="0">
              <a:lnSpc>
                <a:spcPct val="150000"/>
              </a:lnSpc>
              <a:spcBef>
                <a:spcPts val="600"/>
              </a:spcBef>
              <a:spcAft>
                <a:spcPts val="0"/>
              </a:spcAft>
              <a:buFont typeface="Arial" panose="020B0604020202020204" pitchFamily="34" charset="0"/>
              <a:buChar char="•"/>
              <a:defRPr sz="900"/>
            </a:lvl3pPr>
            <a:lvl4pPr marL="137160" indent="-137160" algn="l" rtl="0">
              <a:lnSpc>
                <a:spcPct val="150000"/>
              </a:lnSpc>
              <a:spcBef>
                <a:spcPts val="600"/>
              </a:spcBef>
              <a:spcAft>
                <a:spcPts val="0"/>
              </a:spcAft>
              <a:buFont typeface="Arial" panose="020B0604020202020204" pitchFamily="34" charset="0"/>
              <a:buChar char="•"/>
              <a:defRPr sz="900"/>
            </a:lvl4pPr>
            <a:lvl5pPr marL="137160" indent="-137160" algn="l" rtl="0">
              <a:lnSpc>
                <a:spcPct val="150000"/>
              </a:lnSpc>
              <a:spcBef>
                <a:spcPts val="600"/>
              </a:spcBef>
              <a:spcAft>
                <a:spcPts val="0"/>
              </a:spcAft>
              <a:buFont typeface="Arial" panose="020B0604020202020204" pitchFamily="34" charset="0"/>
              <a:buChar char="•"/>
              <a:defRPr sz="900"/>
            </a:lvl5pPr>
            <a:lvl6pPr marL="137160" indent="-137160" algn="l" rtl="0">
              <a:lnSpc>
                <a:spcPct val="150000"/>
              </a:lnSpc>
              <a:spcBef>
                <a:spcPts val="600"/>
              </a:spcBef>
              <a:spcAft>
                <a:spcPts val="0"/>
              </a:spcAft>
              <a:defRPr sz="900"/>
            </a:lvl6pPr>
            <a:lvl7pPr marL="137160" indent="-137160" algn="l" rtl="0">
              <a:lnSpc>
                <a:spcPct val="150000"/>
              </a:lnSpc>
              <a:spcBef>
                <a:spcPts val="600"/>
              </a:spcBef>
              <a:spcAft>
                <a:spcPts val="0"/>
              </a:spcAft>
              <a:defRPr sz="900"/>
            </a:lvl7pPr>
            <a:lvl8pPr marL="137160" indent="-137160" algn="l" rtl="0">
              <a:lnSpc>
                <a:spcPct val="150000"/>
              </a:lnSpc>
              <a:spcBef>
                <a:spcPts val="600"/>
              </a:spcBef>
              <a:spcAft>
                <a:spcPts val="0"/>
              </a:spcAft>
              <a:defRPr sz="900"/>
            </a:lvl8pPr>
            <a:lvl9pPr marL="137160" indent="-137160" algn="l" rtl="0">
              <a:lnSpc>
                <a:spcPct val="150000"/>
              </a:lnSpc>
              <a:spcBef>
                <a:spcPts val="600"/>
              </a:spcBef>
              <a:spcAft>
                <a:spcPts val="0"/>
              </a:spcAft>
              <a:defRPr sz="900"/>
            </a:lvl9pPr>
          </a:lstStyle>
          <a:p>
            <a:pPr lvl="0" rtl="0"/>
            <a:r>
              <a:rPr lang="fr-FR" dirty="0" smtClean="0"/>
              <a:t>Cliquez pour ajouter du texte</a:t>
            </a:r>
            <a:endParaRPr lang="fr-FR" dirty="0"/>
          </a:p>
        </p:txBody>
      </p:sp>
      <p:sp>
        <p:nvSpPr>
          <p:cNvPr id="49" name="Espace réservé du texte 21"/>
          <p:cNvSpPr>
            <a:spLocks noGrp="1"/>
          </p:cNvSpPr>
          <p:nvPr>
            <p:ph type="body" sz="quarter" idx="61" hasCustomPrompt="1"/>
          </p:nvPr>
        </p:nvSpPr>
        <p:spPr>
          <a:xfrm>
            <a:off x="3609213" y="4539432"/>
            <a:ext cx="2953511" cy="356418"/>
          </a:xfrm>
        </p:spPr>
        <p:txBody>
          <a:bodyPr lIns="0" tIns="0" rIns="0" bIns="0" rtlCol="0" anchor="ctr">
            <a:noAutofit/>
          </a:bodyPr>
          <a:lstStyle>
            <a:lvl1pPr marL="0" indent="0" algn="l" rtl="0">
              <a:lnSpc>
                <a:spcPct val="114000"/>
              </a:lnSpc>
              <a:spcBef>
                <a:spcPts val="800"/>
              </a:spcBef>
              <a:buNone/>
              <a:defRPr sz="1800">
                <a:solidFill>
                  <a:schemeClr val="tx2"/>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Cliquez pour ajouter du texte</a:t>
            </a:r>
            <a:endParaRPr lang="fr-FR" dirty="0"/>
          </a:p>
        </p:txBody>
      </p:sp>
      <p:sp>
        <p:nvSpPr>
          <p:cNvPr id="76" name="Espace réservé du texte 21"/>
          <p:cNvSpPr>
            <a:spLocks noGrp="1"/>
          </p:cNvSpPr>
          <p:nvPr>
            <p:ph type="body" sz="quarter" idx="77" hasCustomPrompt="1"/>
          </p:nvPr>
        </p:nvSpPr>
        <p:spPr>
          <a:xfrm>
            <a:off x="3609213" y="4895850"/>
            <a:ext cx="2953511" cy="2651169"/>
          </a:xfrm>
        </p:spPr>
        <p:txBody>
          <a:bodyPr lIns="0" tIns="0" rIns="0" bIns="0" rtlCol="0" anchor="t">
            <a:noAutofit/>
          </a:bodyPr>
          <a:lstStyle>
            <a:lvl1pPr marL="137160" indent="-137160" algn="l" rtl="0">
              <a:lnSpc>
                <a:spcPct val="150000"/>
              </a:lnSpc>
              <a:spcBef>
                <a:spcPts val="600"/>
              </a:spcBef>
              <a:spcAft>
                <a:spcPts val="0"/>
              </a:spcAft>
              <a:buFont typeface="Arial" panose="020B0604020202020204" pitchFamily="34" charset="0"/>
              <a:buChar char="•"/>
              <a:defRPr sz="1000">
                <a:solidFill>
                  <a:schemeClr val="tx2"/>
                </a:solidFill>
                <a:latin typeface="+mn-lt"/>
              </a:defRPr>
            </a:lvl1pPr>
            <a:lvl2pPr marL="137160" indent="-137160" algn="l" rtl="0">
              <a:lnSpc>
                <a:spcPct val="150000"/>
              </a:lnSpc>
              <a:spcBef>
                <a:spcPts val="600"/>
              </a:spcBef>
              <a:spcAft>
                <a:spcPts val="0"/>
              </a:spcAft>
              <a:buFont typeface="Arial" panose="020B0604020202020204" pitchFamily="34" charset="0"/>
              <a:buChar char="•"/>
              <a:defRPr sz="900"/>
            </a:lvl2pPr>
            <a:lvl3pPr marL="137160" indent="-137160" algn="l" rtl="0">
              <a:lnSpc>
                <a:spcPct val="150000"/>
              </a:lnSpc>
              <a:spcBef>
                <a:spcPts val="600"/>
              </a:spcBef>
              <a:spcAft>
                <a:spcPts val="0"/>
              </a:spcAft>
              <a:buFont typeface="Arial" panose="020B0604020202020204" pitchFamily="34" charset="0"/>
              <a:buChar char="•"/>
              <a:defRPr sz="900"/>
            </a:lvl3pPr>
            <a:lvl4pPr marL="137160" indent="-137160" algn="l" rtl="0">
              <a:lnSpc>
                <a:spcPct val="150000"/>
              </a:lnSpc>
              <a:spcBef>
                <a:spcPts val="600"/>
              </a:spcBef>
              <a:spcAft>
                <a:spcPts val="0"/>
              </a:spcAft>
              <a:buFont typeface="Arial" panose="020B0604020202020204" pitchFamily="34" charset="0"/>
              <a:buChar char="•"/>
              <a:defRPr sz="900"/>
            </a:lvl4pPr>
            <a:lvl5pPr marL="137160" indent="-137160" algn="l" rtl="0">
              <a:lnSpc>
                <a:spcPct val="150000"/>
              </a:lnSpc>
              <a:spcBef>
                <a:spcPts val="600"/>
              </a:spcBef>
              <a:spcAft>
                <a:spcPts val="0"/>
              </a:spcAft>
              <a:buFont typeface="Arial" panose="020B0604020202020204" pitchFamily="34" charset="0"/>
              <a:buChar char="•"/>
              <a:defRPr sz="900"/>
            </a:lvl5pPr>
            <a:lvl6pPr marL="137160" indent="-137160" algn="l" rtl="0">
              <a:lnSpc>
                <a:spcPct val="150000"/>
              </a:lnSpc>
              <a:spcBef>
                <a:spcPts val="600"/>
              </a:spcBef>
              <a:spcAft>
                <a:spcPts val="0"/>
              </a:spcAft>
              <a:defRPr sz="900"/>
            </a:lvl6pPr>
            <a:lvl7pPr marL="137160" indent="-137160" algn="l" rtl="0">
              <a:lnSpc>
                <a:spcPct val="150000"/>
              </a:lnSpc>
              <a:spcBef>
                <a:spcPts val="600"/>
              </a:spcBef>
              <a:spcAft>
                <a:spcPts val="0"/>
              </a:spcAft>
              <a:defRPr sz="900"/>
            </a:lvl7pPr>
            <a:lvl8pPr marL="137160" indent="-137160" algn="l" rtl="0">
              <a:lnSpc>
                <a:spcPct val="150000"/>
              </a:lnSpc>
              <a:spcBef>
                <a:spcPts val="600"/>
              </a:spcBef>
              <a:spcAft>
                <a:spcPts val="0"/>
              </a:spcAft>
              <a:defRPr sz="900"/>
            </a:lvl8pPr>
            <a:lvl9pPr marL="137160" indent="-137160" algn="l" rtl="0">
              <a:lnSpc>
                <a:spcPct val="150000"/>
              </a:lnSpc>
              <a:spcBef>
                <a:spcPts val="600"/>
              </a:spcBef>
              <a:spcAft>
                <a:spcPts val="0"/>
              </a:spcAft>
              <a:defRPr sz="900"/>
            </a:lvl9pPr>
          </a:lstStyle>
          <a:p>
            <a:pPr lvl="0" rtl="0"/>
            <a:r>
              <a:rPr lang="fr-FR" dirty="0" smtClean="0"/>
              <a:t>Cliquez pour ajouter du texte</a:t>
            </a:r>
            <a:endParaRPr lang="fr-FR" dirty="0"/>
          </a:p>
        </p:txBody>
      </p:sp>
      <p:sp>
        <p:nvSpPr>
          <p:cNvPr id="62" name="Espace réservé du texte 21"/>
          <p:cNvSpPr>
            <a:spLocks noGrp="1"/>
          </p:cNvSpPr>
          <p:nvPr>
            <p:ph type="body" sz="quarter" idx="64" hasCustomPrompt="1"/>
          </p:nvPr>
        </p:nvSpPr>
        <p:spPr>
          <a:xfrm>
            <a:off x="6916676" y="3007495"/>
            <a:ext cx="2953511" cy="356418"/>
          </a:xfrm>
        </p:spPr>
        <p:txBody>
          <a:bodyPr lIns="0" tIns="0" rIns="0" bIns="0" rtlCol="0" anchor="ctr">
            <a:noAutofit/>
          </a:bodyPr>
          <a:lstStyle>
            <a:lvl1pPr marL="0" indent="0" algn="l" rtl="0">
              <a:lnSpc>
                <a:spcPct val="114000"/>
              </a:lnSpc>
              <a:spcBef>
                <a:spcPts val="800"/>
              </a:spcBef>
              <a:buNone/>
              <a:defRPr sz="1800">
                <a:solidFill>
                  <a:schemeClr val="tx2"/>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Cliquez pour ajouter du texte</a:t>
            </a:r>
            <a:endParaRPr lang="fr-FR" dirty="0"/>
          </a:p>
        </p:txBody>
      </p:sp>
      <p:sp>
        <p:nvSpPr>
          <p:cNvPr id="71" name="Espace réservé d’image 11"/>
          <p:cNvSpPr>
            <a:spLocks noGrp="1"/>
          </p:cNvSpPr>
          <p:nvPr>
            <p:ph type="pic" sz="quarter" idx="73"/>
          </p:nvPr>
        </p:nvSpPr>
        <p:spPr>
          <a:xfrm>
            <a:off x="6916676" y="3445173"/>
            <a:ext cx="1207008" cy="1207008"/>
          </a:xfrm>
        </p:spPr>
        <p:txBody>
          <a:bodyPr lIns="91440" tIns="91440" rIns="91440" bIns="91440" rtlCol="0">
            <a:normAutofit/>
          </a:bodyPr>
          <a:lstStyle>
            <a:lvl1pPr marL="0" indent="0" algn="ctr" rtl="0">
              <a:buNone/>
              <a:defRPr sz="1400"/>
            </a:lvl1pPr>
          </a:lstStyle>
          <a:p>
            <a:pPr rtl="0"/>
            <a:r>
              <a:rPr lang="fr-FR" dirty="0" smtClean="0"/>
              <a:t>Cliquez sur l’icône pour ajouter une image</a:t>
            </a:r>
            <a:endParaRPr lang="fr-FR" dirty="0"/>
          </a:p>
        </p:txBody>
      </p:sp>
      <p:sp>
        <p:nvSpPr>
          <p:cNvPr id="63" name="Espace réservé du texte 21"/>
          <p:cNvSpPr>
            <a:spLocks noGrp="1"/>
          </p:cNvSpPr>
          <p:nvPr>
            <p:ph type="body" sz="quarter" idx="65" hasCustomPrompt="1"/>
          </p:nvPr>
        </p:nvSpPr>
        <p:spPr>
          <a:xfrm>
            <a:off x="8273799" y="3406609"/>
            <a:ext cx="1596388" cy="218969"/>
          </a:xfrm>
        </p:spPr>
        <p:txBody>
          <a:bodyPr lIns="0" tIns="0" rIns="0" bIns="0" rtlCol="0" anchor="ctr">
            <a:noAutofit/>
          </a:bodyPr>
          <a:lstStyle>
            <a:lvl1pPr marL="0" indent="0" algn="l" rtl="0">
              <a:lnSpc>
                <a:spcPct val="100000"/>
              </a:lnSpc>
              <a:spcBef>
                <a:spcPts val="600"/>
              </a:spcBef>
              <a:spcAft>
                <a:spcPts val="0"/>
              </a:spcAft>
              <a:buClr>
                <a:schemeClr val="accent1"/>
              </a:buClr>
              <a:buSzPct val="87000"/>
              <a:buFont typeface="Arial" panose="020B0604020202020204" pitchFamily="34" charset="0"/>
              <a:buNone/>
              <a:defRPr sz="1000" b="1" cap="all" baseline="0">
                <a:solidFill>
                  <a:schemeClr val="tx2"/>
                </a:solidFill>
                <a:latin typeface="+mn-lt"/>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fr-FR" dirty="0" smtClean="0"/>
              <a:t>Cliquez pour ajouter du texte</a:t>
            </a:r>
            <a:endParaRPr lang="fr-FR" dirty="0"/>
          </a:p>
        </p:txBody>
      </p:sp>
      <p:sp>
        <p:nvSpPr>
          <p:cNvPr id="77" name="Espace réservé du texte 21"/>
          <p:cNvSpPr>
            <a:spLocks noGrp="1"/>
          </p:cNvSpPr>
          <p:nvPr>
            <p:ph type="body" sz="quarter" idx="78" hasCustomPrompt="1"/>
          </p:nvPr>
        </p:nvSpPr>
        <p:spPr>
          <a:xfrm>
            <a:off x="8273800" y="3625578"/>
            <a:ext cx="1596387" cy="170568"/>
          </a:xfrm>
        </p:spPr>
        <p:txBody>
          <a:bodyPr lIns="0" tIns="0" rIns="0" bIns="0" rtlCol="0" anchor="t">
            <a:noAutofit/>
          </a:bodyPr>
          <a:lstStyle>
            <a:lvl1pPr marL="0" indent="0" algn="l" rtl="0">
              <a:lnSpc>
                <a:spcPct val="100000"/>
              </a:lnSpc>
              <a:spcBef>
                <a:spcPts val="0"/>
              </a:spcBef>
              <a:spcAft>
                <a:spcPts val="0"/>
              </a:spcAft>
              <a:buFont typeface="Arial" panose="020B0604020202020204" pitchFamily="34" charset="0"/>
              <a:buNone/>
              <a:defRPr sz="1000">
                <a:solidFill>
                  <a:schemeClr val="tx2"/>
                </a:solidFill>
                <a:latin typeface="+mn-lt"/>
              </a:defRPr>
            </a:lvl1pPr>
            <a:lvl2pPr marL="137160" indent="-137160" algn="l" rtl="0">
              <a:lnSpc>
                <a:spcPct val="150000"/>
              </a:lnSpc>
              <a:spcBef>
                <a:spcPts val="600"/>
              </a:spcBef>
              <a:spcAft>
                <a:spcPts val="0"/>
              </a:spcAft>
              <a:buFont typeface="Arial" panose="020B0604020202020204" pitchFamily="34" charset="0"/>
              <a:buChar char="•"/>
              <a:defRPr sz="900"/>
            </a:lvl2pPr>
            <a:lvl3pPr marL="137160" indent="-137160" algn="l" rtl="0">
              <a:lnSpc>
                <a:spcPct val="150000"/>
              </a:lnSpc>
              <a:spcBef>
                <a:spcPts val="600"/>
              </a:spcBef>
              <a:spcAft>
                <a:spcPts val="0"/>
              </a:spcAft>
              <a:buFont typeface="Arial" panose="020B0604020202020204" pitchFamily="34" charset="0"/>
              <a:buChar char="•"/>
              <a:defRPr sz="900"/>
            </a:lvl3pPr>
            <a:lvl4pPr marL="137160" indent="-137160" algn="l" rtl="0">
              <a:lnSpc>
                <a:spcPct val="150000"/>
              </a:lnSpc>
              <a:spcBef>
                <a:spcPts val="600"/>
              </a:spcBef>
              <a:spcAft>
                <a:spcPts val="0"/>
              </a:spcAft>
              <a:buFont typeface="Arial" panose="020B0604020202020204" pitchFamily="34" charset="0"/>
              <a:buChar char="•"/>
              <a:defRPr sz="900"/>
            </a:lvl4pPr>
            <a:lvl5pPr marL="137160" indent="-137160" algn="l" rtl="0">
              <a:lnSpc>
                <a:spcPct val="150000"/>
              </a:lnSpc>
              <a:spcBef>
                <a:spcPts val="600"/>
              </a:spcBef>
              <a:spcAft>
                <a:spcPts val="0"/>
              </a:spcAft>
              <a:buFont typeface="Arial" panose="020B0604020202020204" pitchFamily="34" charset="0"/>
              <a:buChar char="•"/>
              <a:defRPr sz="900"/>
            </a:lvl5pPr>
            <a:lvl6pPr marL="137160" indent="-137160" algn="l" rtl="0">
              <a:lnSpc>
                <a:spcPct val="150000"/>
              </a:lnSpc>
              <a:spcBef>
                <a:spcPts val="600"/>
              </a:spcBef>
              <a:spcAft>
                <a:spcPts val="0"/>
              </a:spcAft>
              <a:defRPr sz="900"/>
            </a:lvl6pPr>
            <a:lvl7pPr marL="137160" indent="-137160" algn="l" rtl="0">
              <a:lnSpc>
                <a:spcPct val="150000"/>
              </a:lnSpc>
              <a:spcBef>
                <a:spcPts val="600"/>
              </a:spcBef>
              <a:spcAft>
                <a:spcPts val="0"/>
              </a:spcAft>
              <a:defRPr sz="900"/>
            </a:lvl7pPr>
            <a:lvl8pPr marL="137160" indent="-137160" algn="l" rtl="0">
              <a:lnSpc>
                <a:spcPct val="150000"/>
              </a:lnSpc>
              <a:spcBef>
                <a:spcPts val="600"/>
              </a:spcBef>
              <a:spcAft>
                <a:spcPts val="0"/>
              </a:spcAft>
              <a:defRPr sz="900"/>
            </a:lvl8pPr>
            <a:lvl9pPr marL="137160" indent="-137160" algn="l" rtl="0">
              <a:lnSpc>
                <a:spcPct val="150000"/>
              </a:lnSpc>
              <a:spcBef>
                <a:spcPts val="600"/>
              </a:spcBef>
              <a:spcAft>
                <a:spcPts val="0"/>
              </a:spcAft>
              <a:defRPr sz="900"/>
            </a:lvl9pPr>
          </a:lstStyle>
          <a:p>
            <a:pPr lvl="0" rtl="0"/>
            <a:r>
              <a:rPr lang="fr-FR" dirty="0" smtClean="0"/>
              <a:t>Cliquez pour ajouter</a:t>
            </a:r>
            <a:endParaRPr lang="fr-FR" dirty="0"/>
          </a:p>
        </p:txBody>
      </p:sp>
      <p:sp>
        <p:nvSpPr>
          <p:cNvPr id="79" name="Espace réservé du texte 21"/>
          <p:cNvSpPr>
            <a:spLocks noGrp="1"/>
          </p:cNvSpPr>
          <p:nvPr>
            <p:ph type="body" sz="quarter" idx="80" hasCustomPrompt="1"/>
          </p:nvPr>
        </p:nvSpPr>
        <p:spPr>
          <a:xfrm>
            <a:off x="8273800" y="3809933"/>
            <a:ext cx="1596387" cy="603504"/>
          </a:xfrm>
        </p:spPr>
        <p:txBody>
          <a:bodyPr lIns="0" tIns="0" rIns="0" bIns="0" rtlCol="0" anchor="ctr">
            <a:noAutofit/>
          </a:bodyPr>
          <a:lstStyle>
            <a:lvl1pPr marL="0" indent="0" algn="l" rtl="0">
              <a:lnSpc>
                <a:spcPct val="100000"/>
              </a:lnSpc>
              <a:spcBef>
                <a:spcPts val="0"/>
              </a:spcBef>
              <a:spcAft>
                <a:spcPts val="0"/>
              </a:spcAft>
              <a:buFont typeface="Arial" panose="020B0604020202020204" pitchFamily="34" charset="0"/>
              <a:buNone/>
              <a:defRPr sz="1000">
                <a:solidFill>
                  <a:schemeClr val="tx2"/>
                </a:solidFill>
                <a:latin typeface="+mn-lt"/>
              </a:defRPr>
            </a:lvl1pPr>
            <a:lvl2pPr marL="137160" indent="-137160" algn="l" rtl="0">
              <a:lnSpc>
                <a:spcPct val="150000"/>
              </a:lnSpc>
              <a:spcBef>
                <a:spcPts val="600"/>
              </a:spcBef>
              <a:spcAft>
                <a:spcPts val="0"/>
              </a:spcAft>
              <a:buFont typeface="Arial" panose="020B0604020202020204" pitchFamily="34" charset="0"/>
              <a:buChar char="•"/>
              <a:defRPr sz="900"/>
            </a:lvl2pPr>
            <a:lvl3pPr marL="137160" indent="-137160" algn="l" rtl="0">
              <a:lnSpc>
                <a:spcPct val="150000"/>
              </a:lnSpc>
              <a:spcBef>
                <a:spcPts val="600"/>
              </a:spcBef>
              <a:spcAft>
                <a:spcPts val="0"/>
              </a:spcAft>
              <a:buFont typeface="Arial" panose="020B0604020202020204" pitchFamily="34" charset="0"/>
              <a:buChar char="•"/>
              <a:defRPr sz="900"/>
            </a:lvl3pPr>
            <a:lvl4pPr marL="137160" indent="-137160" algn="l" rtl="0">
              <a:lnSpc>
                <a:spcPct val="150000"/>
              </a:lnSpc>
              <a:spcBef>
                <a:spcPts val="600"/>
              </a:spcBef>
              <a:spcAft>
                <a:spcPts val="0"/>
              </a:spcAft>
              <a:buFont typeface="Arial" panose="020B0604020202020204" pitchFamily="34" charset="0"/>
              <a:buChar char="•"/>
              <a:defRPr sz="900"/>
            </a:lvl4pPr>
            <a:lvl5pPr marL="137160" indent="-137160" algn="l" rtl="0">
              <a:lnSpc>
                <a:spcPct val="150000"/>
              </a:lnSpc>
              <a:spcBef>
                <a:spcPts val="600"/>
              </a:spcBef>
              <a:spcAft>
                <a:spcPts val="0"/>
              </a:spcAft>
              <a:buFont typeface="Arial" panose="020B0604020202020204" pitchFamily="34" charset="0"/>
              <a:buChar char="•"/>
              <a:defRPr sz="900"/>
            </a:lvl5pPr>
            <a:lvl6pPr marL="137160" indent="-137160" algn="l" rtl="0">
              <a:lnSpc>
                <a:spcPct val="150000"/>
              </a:lnSpc>
              <a:spcBef>
                <a:spcPts val="600"/>
              </a:spcBef>
              <a:spcAft>
                <a:spcPts val="0"/>
              </a:spcAft>
              <a:defRPr sz="900"/>
            </a:lvl6pPr>
            <a:lvl7pPr marL="137160" indent="-137160" algn="l" rtl="0">
              <a:lnSpc>
                <a:spcPct val="150000"/>
              </a:lnSpc>
              <a:spcBef>
                <a:spcPts val="600"/>
              </a:spcBef>
              <a:spcAft>
                <a:spcPts val="0"/>
              </a:spcAft>
              <a:defRPr sz="900"/>
            </a:lvl7pPr>
            <a:lvl8pPr marL="137160" indent="-137160" algn="l" rtl="0">
              <a:lnSpc>
                <a:spcPct val="150000"/>
              </a:lnSpc>
              <a:spcBef>
                <a:spcPts val="600"/>
              </a:spcBef>
              <a:spcAft>
                <a:spcPts val="0"/>
              </a:spcAft>
              <a:defRPr sz="900"/>
            </a:lvl8pPr>
            <a:lvl9pPr marL="137160" indent="-137160" algn="l" rtl="0">
              <a:lnSpc>
                <a:spcPct val="150000"/>
              </a:lnSpc>
              <a:spcBef>
                <a:spcPts val="600"/>
              </a:spcBef>
              <a:spcAft>
                <a:spcPts val="0"/>
              </a:spcAft>
              <a:defRPr sz="900"/>
            </a:lvl9pPr>
          </a:lstStyle>
          <a:p>
            <a:pPr lvl="0" rtl="0"/>
            <a:r>
              <a:rPr lang="fr-FR" dirty="0" smtClean="0"/>
              <a:t>Cliquez pour ajouter</a:t>
            </a:r>
            <a:endParaRPr lang="fr-FR" dirty="0"/>
          </a:p>
        </p:txBody>
      </p:sp>
      <p:sp>
        <p:nvSpPr>
          <p:cNvPr id="65" name="Espace réservé du texte 21"/>
          <p:cNvSpPr>
            <a:spLocks noGrp="1"/>
          </p:cNvSpPr>
          <p:nvPr>
            <p:ph type="body" sz="quarter" idx="67" hasCustomPrompt="1"/>
          </p:nvPr>
        </p:nvSpPr>
        <p:spPr>
          <a:xfrm>
            <a:off x="8273799" y="4427223"/>
            <a:ext cx="1596388" cy="224958"/>
          </a:xfrm>
        </p:spPr>
        <p:txBody>
          <a:bodyPr lIns="0" tIns="0" rIns="0" bIns="0" rtlCol="0" anchor="ctr">
            <a:noAutofit/>
          </a:bodyPr>
          <a:lstStyle>
            <a:lvl1pPr marL="0" indent="0" algn="l" rtl="0">
              <a:lnSpc>
                <a:spcPct val="100000"/>
              </a:lnSpc>
              <a:spcBef>
                <a:spcPts val="0"/>
              </a:spcBef>
              <a:spcAft>
                <a:spcPts val="0"/>
              </a:spcAft>
              <a:buClr>
                <a:schemeClr val="accent1"/>
              </a:buClr>
              <a:buSzPct val="87000"/>
              <a:buFont typeface="Arial" panose="020B0604020202020204" pitchFamily="34" charset="0"/>
              <a:buNone/>
              <a:defRPr sz="1000" b="0">
                <a:solidFill>
                  <a:schemeClr val="accent1"/>
                </a:solidFill>
                <a:latin typeface="+mn-lt"/>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fr-FR" dirty="0" smtClean="0"/>
              <a:t>Cliquez pour ajouter une adresse de messagerie</a:t>
            </a:r>
            <a:endParaRPr lang="fr-FR" dirty="0"/>
          </a:p>
        </p:txBody>
      </p:sp>
      <p:sp>
        <p:nvSpPr>
          <p:cNvPr id="72" name="Espace réservé d’image 11"/>
          <p:cNvSpPr>
            <a:spLocks noGrp="1"/>
          </p:cNvSpPr>
          <p:nvPr>
            <p:ph type="pic" sz="quarter" idx="74"/>
          </p:nvPr>
        </p:nvSpPr>
        <p:spPr>
          <a:xfrm>
            <a:off x="6916676" y="4846320"/>
            <a:ext cx="1207008" cy="1207008"/>
          </a:xfrm>
        </p:spPr>
        <p:txBody>
          <a:bodyPr lIns="91440" tIns="91440" rIns="91440" bIns="91440" rtlCol="0">
            <a:normAutofit/>
          </a:bodyPr>
          <a:lstStyle>
            <a:lvl1pPr marL="0" indent="0" algn="ctr" rtl="0">
              <a:buNone/>
              <a:defRPr sz="1400"/>
            </a:lvl1pPr>
          </a:lstStyle>
          <a:p>
            <a:pPr rtl="0"/>
            <a:r>
              <a:rPr lang="fr-FR" dirty="0" smtClean="0"/>
              <a:t>Cliquez sur l’icône pour ajouter une image</a:t>
            </a:r>
            <a:endParaRPr lang="fr-FR" dirty="0"/>
          </a:p>
        </p:txBody>
      </p:sp>
      <p:sp>
        <p:nvSpPr>
          <p:cNvPr id="66" name="Espace réservé du texte 21"/>
          <p:cNvSpPr>
            <a:spLocks noGrp="1"/>
          </p:cNvSpPr>
          <p:nvPr>
            <p:ph type="body" sz="quarter" idx="68" hasCustomPrompt="1"/>
          </p:nvPr>
        </p:nvSpPr>
        <p:spPr>
          <a:xfrm>
            <a:off x="8273799" y="4813081"/>
            <a:ext cx="1596388" cy="218969"/>
          </a:xfrm>
        </p:spPr>
        <p:txBody>
          <a:bodyPr lIns="0" tIns="0" rIns="0" bIns="0" rtlCol="0" anchor="ctr">
            <a:noAutofit/>
          </a:bodyPr>
          <a:lstStyle>
            <a:lvl1pPr marL="0" indent="0" algn="l" rtl="0">
              <a:lnSpc>
                <a:spcPct val="100000"/>
              </a:lnSpc>
              <a:spcBef>
                <a:spcPts val="600"/>
              </a:spcBef>
              <a:spcAft>
                <a:spcPts val="0"/>
              </a:spcAft>
              <a:buClr>
                <a:schemeClr val="accent1"/>
              </a:buClr>
              <a:buSzPct val="87000"/>
              <a:buFont typeface="Arial" panose="020B0604020202020204" pitchFamily="34" charset="0"/>
              <a:buNone/>
              <a:defRPr sz="1000" b="1" cap="all" baseline="0">
                <a:solidFill>
                  <a:schemeClr val="tx2"/>
                </a:solidFill>
                <a:latin typeface="+mn-lt"/>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fr-FR" dirty="0" smtClean="0"/>
              <a:t>Cliquez pour ajouter du texte</a:t>
            </a:r>
            <a:endParaRPr lang="fr-FR" dirty="0"/>
          </a:p>
        </p:txBody>
      </p:sp>
      <p:sp>
        <p:nvSpPr>
          <p:cNvPr id="78" name="Espace réservé du texte 21"/>
          <p:cNvSpPr>
            <a:spLocks noGrp="1"/>
          </p:cNvSpPr>
          <p:nvPr>
            <p:ph type="body" sz="quarter" idx="79" hasCustomPrompt="1"/>
          </p:nvPr>
        </p:nvSpPr>
        <p:spPr>
          <a:xfrm>
            <a:off x="8273799" y="5032049"/>
            <a:ext cx="1596387" cy="173736"/>
          </a:xfrm>
        </p:spPr>
        <p:txBody>
          <a:bodyPr lIns="0" tIns="0" rIns="0" bIns="0" rtlCol="0" anchor="t">
            <a:noAutofit/>
          </a:bodyPr>
          <a:lstStyle>
            <a:lvl1pPr marL="0" indent="0" algn="l" rtl="0">
              <a:lnSpc>
                <a:spcPct val="100000"/>
              </a:lnSpc>
              <a:spcBef>
                <a:spcPts val="0"/>
              </a:spcBef>
              <a:spcAft>
                <a:spcPts val="0"/>
              </a:spcAft>
              <a:buFont typeface="Arial" panose="020B0604020202020204" pitchFamily="34" charset="0"/>
              <a:buNone/>
              <a:defRPr sz="1000">
                <a:solidFill>
                  <a:schemeClr val="tx2"/>
                </a:solidFill>
                <a:latin typeface="+mn-lt"/>
              </a:defRPr>
            </a:lvl1pPr>
            <a:lvl2pPr marL="137160" indent="-137160" algn="l" rtl="0">
              <a:lnSpc>
                <a:spcPct val="150000"/>
              </a:lnSpc>
              <a:spcBef>
                <a:spcPts val="600"/>
              </a:spcBef>
              <a:spcAft>
                <a:spcPts val="0"/>
              </a:spcAft>
              <a:buFont typeface="Arial" panose="020B0604020202020204" pitchFamily="34" charset="0"/>
              <a:buChar char="•"/>
              <a:defRPr sz="900"/>
            </a:lvl2pPr>
            <a:lvl3pPr marL="137160" indent="-137160" algn="l" rtl="0">
              <a:lnSpc>
                <a:spcPct val="150000"/>
              </a:lnSpc>
              <a:spcBef>
                <a:spcPts val="600"/>
              </a:spcBef>
              <a:spcAft>
                <a:spcPts val="0"/>
              </a:spcAft>
              <a:buFont typeface="Arial" panose="020B0604020202020204" pitchFamily="34" charset="0"/>
              <a:buChar char="•"/>
              <a:defRPr sz="900"/>
            </a:lvl3pPr>
            <a:lvl4pPr marL="137160" indent="-137160" algn="l" rtl="0">
              <a:lnSpc>
                <a:spcPct val="150000"/>
              </a:lnSpc>
              <a:spcBef>
                <a:spcPts val="600"/>
              </a:spcBef>
              <a:spcAft>
                <a:spcPts val="0"/>
              </a:spcAft>
              <a:buFont typeface="Arial" panose="020B0604020202020204" pitchFamily="34" charset="0"/>
              <a:buChar char="•"/>
              <a:defRPr sz="900"/>
            </a:lvl4pPr>
            <a:lvl5pPr marL="137160" indent="-137160" algn="l" rtl="0">
              <a:lnSpc>
                <a:spcPct val="150000"/>
              </a:lnSpc>
              <a:spcBef>
                <a:spcPts val="600"/>
              </a:spcBef>
              <a:spcAft>
                <a:spcPts val="0"/>
              </a:spcAft>
              <a:buFont typeface="Arial" panose="020B0604020202020204" pitchFamily="34" charset="0"/>
              <a:buChar char="•"/>
              <a:defRPr sz="900"/>
            </a:lvl5pPr>
            <a:lvl6pPr marL="137160" indent="-137160" algn="l" rtl="0">
              <a:lnSpc>
                <a:spcPct val="150000"/>
              </a:lnSpc>
              <a:spcBef>
                <a:spcPts val="600"/>
              </a:spcBef>
              <a:spcAft>
                <a:spcPts val="0"/>
              </a:spcAft>
              <a:defRPr sz="900"/>
            </a:lvl6pPr>
            <a:lvl7pPr marL="137160" indent="-137160" algn="l" rtl="0">
              <a:lnSpc>
                <a:spcPct val="150000"/>
              </a:lnSpc>
              <a:spcBef>
                <a:spcPts val="600"/>
              </a:spcBef>
              <a:spcAft>
                <a:spcPts val="0"/>
              </a:spcAft>
              <a:defRPr sz="900"/>
            </a:lvl7pPr>
            <a:lvl8pPr marL="137160" indent="-137160" algn="l" rtl="0">
              <a:lnSpc>
                <a:spcPct val="150000"/>
              </a:lnSpc>
              <a:spcBef>
                <a:spcPts val="600"/>
              </a:spcBef>
              <a:spcAft>
                <a:spcPts val="0"/>
              </a:spcAft>
              <a:defRPr sz="900"/>
            </a:lvl8pPr>
            <a:lvl9pPr marL="137160" indent="-137160" algn="l" rtl="0">
              <a:lnSpc>
                <a:spcPct val="150000"/>
              </a:lnSpc>
              <a:spcBef>
                <a:spcPts val="600"/>
              </a:spcBef>
              <a:spcAft>
                <a:spcPts val="0"/>
              </a:spcAft>
              <a:defRPr sz="900"/>
            </a:lvl9pPr>
          </a:lstStyle>
          <a:p>
            <a:pPr lvl="0" rtl="0"/>
            <a:r>
              <a:rPr lang="fr-FR" dirty="0" smtClean="0"/>
              <a:t>Cliquez pour ajouter</a:t>
            </a:r>
            <a:endParaRPr lang="fr-FR" dirty="0"/>
          </a:p>
        </p:txBody>
      </p:sp>
      <p:sp>
        <p:nvSpPr>
          <p:cNvPr id="80" name="Espace réservé du texte 21"/>
          <p:cNvSpPr>
            <a:spLocks noGrp="1"/>
          </p:cNvSpPr>
          <p:nvPr>
            <p:ph type="body" sz="quarter" idx="81" hasCustomPrompt="1"/>
          </p:nvPr>
        </p:nvSpPr>
        <p:spPr>
          <a:xfrm>
            <a:off x="8273799" y="5215051"/>
            <a:ext cx="1596387" cy="604054"/>
          </a:xfrm>
        </p:spPr>
        <p:txBody>
          <a:bodyPr lIns="0" tIns="0" rIns="0" bIns="0" rtlCol="0" anchor="ctr">
            <a:noAutofit/>
          </a:bodyPr>
          <a:lstStyle>
            <a:lvl1pPr marL="0" indent="0" algn="l" rtl="0">
              <a:lnSpc>
                <a:spcPct val="100000"/>
              </a:lnSpc>
              <a:spcBef>
                <a:spcPts val="0"/>
              </a:spcBef>
              <a:spcAft>
                <a:spcPts val="0"/>
              </a:spcAft>
              <a:buFont typeface="Arial" panose="020B0604020202020204" pitchFamily="34" charset="0"/>
              <a:buNone/>
              <a:defRPr sz="1000">
                <a:solidFill>
                  <a:schemeClr val="tx2"/>
                </a:solidFill>
                <a:latin typeface="+mn-lt"/>
              </a:defRPr>
            </a:lvl1pPr>
            <a:lvl2pPr marL="137160" indent="-137160" algn="l" rtl="0">
              <a:lnSpc>
                <a:spcPct val="150000"/>
              </a:lnSpc>
              <a:spcBef>
                <a:spcPts val="600"/>
              </a:spcBef>
              <a:spcAft>
                <a:spcPts val="0"/>
              </a:spcAft>
              <a:buFont typeface="Arial" panose="020B0604020202020204" pitchFamily="34" charset="0"/>
              <a:buChar char="•"/>
              <a:defRPr sz="900"/>
            </a:lvl2pPr>
            <a:lvl3pPr marL="137160" indent="-137160" algn="l" rtl="0">
              <a:lnSpc>
                <a:spcPct val="150000"/>
              </a:lnSpc>
              <a:spcBef>
                <a:spcPts val="600"/>
              </a:spcBef>
              <a:spcAft>
                <a:spcPts val="0"/>
              </a:spcAft>
              <a:buFont typeface="Arial" panose="020B0604020202020204" pitchFamily="34" charset="0"/>
              <a:buChar char="•"/>
              <a:defRPr sz="900"/>
            </a:lvl3pPr>
            <a:lvl4pPr marL="137160" indent="-137160" algn="l" rtl="0">
              <a:lnSpc>
                <a:spcPct val="150000"/>
              </a:lnSpc>
              <a:spcBef>
                <a:spcPts val="600"/>
              </a:spcBef>
              <a:spcAft>
                <a:spcPts val="0"/>
              </a:spcAft>
              <a:buFont typeface="Arial" panose="020B0604020202020204" pitchFamily="34" charset="0"/>
              <a:buChar char="•"/>
              <a:defRPr sz="900"/>
            </a:lvl4pPr>
            <a:lvl5pPr marL="137160" indent="-137160" algn="l" rtl="0">
              <a:lnSpc>
                <a:spcPct val="150000"/>
              </a:lnSpc>
              <a:spcBef>
                <a:spcPts val="600"/>
              </a:spcBef>
              <a:spcAft>
                <a:spcPts val="0"/>
              </a:spcAft>
              <a:buFont typeface="Arial" panose="020B0604020202020204" pitchFamily="34" charset="0"/>
              <a:buChar char="•"/>
              <a:defRPr sz="900"/>
            </a:lvl5pPr>
            <a:lvl6pPr marL="137160" indent="-137160" algn="l" rtl="0">
              <a:lnSpc>
                <a:spcPct val="150000"/>
              </a:lnSpc>
              <a:spcBef>
                <a:spcPts val="600"/>
              </a:spcBef>
              <a:spcAft>
                <a:spcPts val="0"/>
              </a:spcAft>
              <a:defRPr sz="900"/>
            </a:lvl6pPr>
            <a:lvl7pPr marL="137160" indent="-137160" algn="l" rtl="0">
              <a:lnSpc>
                <a:spcPct val="150000"/>
              </a:lnSpc>
              <a:spcBef>
                <a:spcPts val="600"/>
              </a:spcBef>
              <a:spcAft>
                <a:spcPts val="0"/>
              </a:spcAft>
              <a:defRPr sz="900"/>
            </a:lvl7pPr>
            <a:lvl8pPr marL="137160" indent="-137160" algn="l" rtl="0">
              <a:lnSpc>
                <a:spcPct val="150000"/>
              </a:lnSpc>
              <a:spcBef>
                <a:spcPts val="600"/>
              </a:spcBef>
              <a:spcAft>
                <a:spcPts val="0"/>
              </a:spcAft>
              <a:defRPr sz="900"/>
            </a:lvl8pPr>
            <a:lvl9pPr marL="137160" indent="-137160" algn="l" rtl="0">
              <a:lnSpc>
                <a:spcPct val="150000"/>
              </a:lnSpc>
              <a:spcBef>
                <a:spcPts val="600"/>
              </a:spcBef>
              <a:spcAft>
                <a:spcPts val="0"/>
              </a:spcAft>
              <a:defRPr sz="900"/>
            </a:lvl9pPr>
          </a:lstStyle>
          <a:p>
            <a:pPr lvl="0" rtl="0"/>
            <a:r>
              <a:rPr lang="fr-FR" dirty="0" smtClean="0"/>
              <a:t>Cliquez pour ajouter</a:t>
            </a:r>
            <a:endParaRPr lang="fr-FR" dirty="0"/>
          </a:p>
        </p:txBody>
      </p:sp>
      <p:sp>
        <p:nvSpPr>
          <p:cNvPr id="68" name="Espace réservé du texte 21"/>
          <p:cNvSpPr>
            <a:spLocks noGrp="1"/>
          </p:cNvSpPr>
          <p:nvPr>
            <p:ph type="body" sz="quarter" idx="70" hasCustomPrompt="1"/>
          </p:nvPr>
        </p:nvSpPr>
        <p:spPr>
          <a:xfrm>
            <a:off x="8273799" y="5828370"/>
            <a:ext cx="1596388" cy="224958"/>
          </a:xfrm>
        </p:spPr>
        <p:txBody>
          <a:bodyPr lIns="0" tIns="0" rIns="0" bIns="0" rtlCol="0" anchor="ctr">
            <a:noAutofit/>
          </a:bodyPr>
          <a:lstStyle>
            <a:lvl1pPr marL="0" indent="0" algn="l" rtl="0">
              <a:lnSpc>
                <a:spcPct val="100000"/>
              </a:lnSpc>
              <a:spcBef>
                <a:spcPts val="0"/>
              </a:spcBef>
              <a:spcAft>
                <a:spcPts val="0"/>
              </a:spcAft>
              <a:buClr>
                <a:schemeClr val="accent1"/>
              </a:buClr>
              <a:buSzPct val="87000"/>
              <a:buFont typeface="Arial" panose="020B0604020202020204" pitchFamily="34" charset="0"/>
              <a:buNone/>
              <a:defRPr sz="1000" b="0">
                <a:solidFill>
                  <a:schemeClr val="accent1"/>
                </a:solidFill>
                <a:latin typeface="+mn-lt"/>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fr-FR" dirty="0" smtClean="0"/>
              <a:t>Cliquez pour ajouter une adresse de messagerie</a:t>
            </a:r>
            <a:endParaRPr lang="fr-FR" dirty="0"/>
          </a:p>
        </p:txBody>
      </p:sp>
      <p:sp>
        <p:nvSpPr>
          <p:cNvPr id="70" name="Espace réservé du texte 21"/>
          <p:cNvSpPr>
            <a:spLocks noGrp="1"/>
          </p:cNvSpPr>
          <p:nvPr>
            <p:ph type="body" sz="quarter" idx="72" hasCustomPrompt="1"/>
          </p:nvPr>
        </p:nvSpPr>
        <p:spPr>
          <a:xfrm>
            <a:off x="6916676" y="6384626"/>
            <a:ext cx="2953511" cy="261146"/>
          </a:xfrm>
        </p:spPr>
        <p:txBody>
          <a:bodyPr lIns="0" tIns="0" rIns="0" bIns="0" rtlCol="0" anchor="ctr">
            <a:noAutofit/>
          </a:bodyPr>
          <a:lstStyle>
            <a:lvl1pPr marL="0" indent="0" algn="l" rtl="0">
              <a:lnSpc>
                <a:spcPct val="114000"/>
              </a:lnSpc>
              <a:spcBef>
                <a:spcPts val="800"/>
              </a:spcBef>
              <a:buNone/>
              <a:defRPr sz="1100" b="1">
                <a:solidFill>
                  <a:schemeClr val="accent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Cliquez pour ajouter une URL</a:t>
            </a:r>
            <a:endParaRPr lang="fr-FR" dirty="0"/>
          </a:p>
        </p:txBody>
      </p:sp>
      <p:sp>
        <p:nvSpPr>
          <p:cNvPr id="3" name="Espace réservé du texte 2"/>
          <p:cNvSpPr>
            <a:spLocks noGrp="1"/>
          </p:cNvSpPr>
          <p:nvPr>
            <p:ph type="body" sz="quarter" idx="82" hasCustomPrompt="1"/>
          </p:nvPr>
        </p:nvSpPr>
        <p:spPr>
          <a:xfrm>
            <a:off x="228600" y="182880"/>
            <a:ext cx="2953512" cy="91440"/>
          </a:xfrm>
          <a:blipFill>
            <a:blip r:embed="rId2"/>
            <a:stretch>
              <a:fillRect/>
            </a:stretch>
          </a:blipFill>
        </p:spPr>
        <p:txBody>
          <a:bodyPr rtlCol="0">
            <a:normAutofit/>
          </a:bodyPr>
          <a:lstStyle>
            <a:lvl1pPr marL="0" indent="0" algn="l" rtl="0">
              <a:lnSpc>
                <a:spcPct val="100000"/>
              </a:lnSpc>
              <a:spcBef>
                <a:spcPts val="0"/>
              </a:spcBef>
              <a:buNone/>
              <a:defRPr sz="100">
                <a:solidFill>
                  <a:schemeClr val="bg1"/>
                </a:solidFill>
              </a:defRPr>
            </a:lvl1pPr>
            <a:lvl2pPr marL="0" indent="0" algn="l" rtl="0">
              <a:lnSpc>
                <a:spcPct val="100000"/>
              </a:lnSpc>
              <a:spcBef>
                <a:spcPts val="0"/>
              </a:spcBef>
              <a:buNone/>
              <a:defRPr sz="100">
                <a:solidFill>
                  <a:schemeClr val="bg1"/>
                </a:solidFill>
              </a:defRPr>
            </a:lvl2pPr>
            <a:lvl3pPr marL="0" indent="0" algn="l" rtl="0">
              <a:lnSpc>
                <a:spcPct val="100000"/>
              </a:lnSpc>
              <a:spcBef>
                <a:spcPts val="0"/>
              </a:spcBef>
              <a:buNone/>
              <a:defRPr sz="100">
                <a:solidFill>
                  <a:schemeClr val="bg1"/>
                </a:solidFill>
              </a:defRPr>
            </a:lvl3pPr>
            <a:lvl4pPr marL="0" indent="0" algn="l" rtl="0">
              <a:lnSpc>
                <a:spcPct val="100000"/>
              </a:lnSpc>
              <a:spcBef>
                <a:spcPts val="0"/>
              </a:spcBef>
              <a:buNone/>
              <a:defRPr sz="100">
                <a:solidFill>
                  <a:schemeClr val="bg1"/>
                </a:solidFill>
              </a:defRPr>
            </a:lvl4pPr>
            <a:lvl5pPr marL="0" indent="0" algn="l" rtl="0">
              <a:lnSpc>
                <a:spcPct val="100000"/>
              </a:lnSpc>
              <a:spcBef>
                <a:spcPts val="0"/>
              </a:spcBef>
              <a:buNone/>
              <a:defRPr sz="100">
                <a:solidFill>
                  <a:schemeClr val="bg1"/>
                </a:solidFill>
              </a:defRPr>
            </a:lvl5pPr>
            <a:lvl6pPr marL="0" indent="0" algn="l" rtl="0">
              <a:lnSpc>
                <a:spcPct val="100000"/>
              </a:lnSpc>
              <a:spcBef>
                <a:spcPts val="0"/>
              </a:spcBef>
              <a:buNone/>
              <a:defRPr sz="100">
                <a:solidFill>
                  <a:schemeClr val="bg1"/>
                </a:solidFill>
              </a:defRPr>
            </a:lvl6pPr>
            <a:lvl7pPr marL="0" indent="0" algn="l" rtl="0">
              <a:lnSpc>
                <a:spcPct val="100000"/>
              </a:lnSpc>
              <a:spcBef>
                <a:spcPts val="0"/>
              </a:spcBef>
              <a:buNone/>
              <a:defRPr sz="100">
                <a:solidFill>
                  <a:schemeClr val="bg1"/>
                </a:solidFill>
              </a:defRPr>
            </a:lvl7pPr>
            <a:lvl8pPr marL="0" indent="0" algn="l" rtl="0">
              <a:lnSpc>
                <a:spcPct val="100000"/>
              </a:lnSpc>
              <a:spcBef>
                <a:spcPts val="0"/>
              </a:spcBef>
              <a:buNone/>
              <a:defRPr sz="100">
                <a:solidFill>
                  <a:schemeClr val="bg1"/>
                </a:solidFill>
              </a:defRPr>
            </a:lvl8pPr>
            <a:lvl9pPr marL="0" indent="0" algn="l" rtl="0">
              <a:lnSpc>
                <a:spcPct val="100000"/>
              </a:lnSpc>
              <a:spcBef>
                <a:spcPts val="0"/>
              </a:spcBef>
              <a:buNone/>
              <a:defRPr sz="100">
                <a:solidFill>
                  <a:schemeClr val="bg1"/>
                </a:solidFill>
              </a:defRPr>
            </a:lvl9pPr>
          </a:lstStyle>
          <a:p>
            <a:pPr lvl="0" rtl="0"/>
            <a:r>
              <a:rPr lang="fr-FR" dirty="0" smtClean="0"/>
              <a:t> </a:t>
            </a:r>
            <a:endParaRPr lang="fr-FR" dirty="0"/>
          </a:p>
        </p:txBody>
      </p:sp>
      <p:sp>
        <p:nvSpPr>
          <p:cNvPr id="29" name="Espace réservé du texte 2"/>
          <p:cNvSpPr>
            <a:spLocks noGrp="1"/>
          </p:cNvSpPr>
          <p:nvPr>
            <p:ph type="body" sz="quarter" idx="83" hasCustomPrompt="1"/>
          </p:nvPr>
        </p:nvSpPr>
        <p:spPr>
          <a:xfrm>
            <a:off x="228600" y="4279392"/>
            <a:ext cx="2953512" cy="91440"/>
          </a:xfrm>
          <a:blipFill>
            <a:blip r:embed="rId2"/>
            <a:stretch>
              <a:fillRect/>
            </a:stretch>
          </a:blipFill>
        </p:spPr>
        <p:txBody>
          <a:bodyPr rtlCol="0">
            <a:normAutofit/>
          </a:bodyPr>
          <a:lstStyle>
            <a:lvl1pPr marL="0" indent="0" algn="l" rtl="0">
              <a:lnSpc>
                <a:spcPct val="100000"/>
              </a:lnSpc>
              <a:spcBef>
                <a:spcPts val="0"/>
              </a:spcBef>
              <a:buNone/>
              <a:defRPr sz="100">
                <a:solidFill>
                  <a:schemeClr val="bg1"/>
                </a:solidFill>
              </a:defRPr>
            </a:lvl1pPr>
            <a:lvl2pPr marL="0" indent="0" algn="l" rtl="0">
              <a:lnSpc>
                <a:spcPct val="100000"/>
              </a:lnSpc>
              <a:spcBef>
                <a:spcPts val="0"/>
              </a:spcBef>
              <a:buNone/>
              <a:defRPr sz="100">
                <a:solidFill>
                  <a:schemeClr val="bg1"/>
                </a:solidFill>
              </a:defRPr>
            </a:lvl2pPr>
            <a:lvl3pPr marL="0" indent="0" algn="l" rtl="0">
              <a:lnSpc>
                <a:spcPct val="100000"/>
              </a:lnSpc>
              <a:spcBef>
                <a:spcPts val="0"/>
              </a:spcBef>
              <a:buNone/>
              <a:defRPr sz="100">
                <a:solidFill>
                  <a:schemeClr val="bg1"/>
                </a:solidFill>
              </a:defRPr>
            </a:lvl3pPr>
            <a:lvl4pPr marL="0" indent="0" algn="l" rtl="0">
              <a:lnSpc>
                <a:spcPct val="100000"/>
              </a:lnSpc>
              <a:spcBef>
                <a:spcPts val="0"/>
              </a:spcBef>
              <a:buNone/>
              <a:defRPr sz="100">
                <a:solidFill>
                  <a:schemeClr val="bg1"/>
                </a:solidFill>
              </a:defRPr>
            </a:lvl4pPr>
            <a:lvl5pPr marL="0" indent="0" algn="l" rtl="0">
              <a:lnSpc>
                <a:spcPct val="100000"/>
              </a:lnSpc>
              <a:spcBef>
                <a:spcPts val="0"/>
              </a:spcBef>
              <a:buNone/>
              <a:defRPr sz="100">
                <a:solidFill>
                  <a:schemeClr val="bg1"/>
                </a:solidFill>
              </a:defRPr>
            </a:lvl5pPr>
            <a:lvl6pPr marL="0" indent="0" algn="l" rtl="0">
              <a:lnSpc>
                <a:spcPct val="100000"/>
              </a:lnSpc>
              <a:spcBef>
                <a:spcPts val="0"/>
              </a:spcBef>
              <a:buNone/>
              <a:defRPr sz="100">
                <a:solidFill>
                  <a:schemeClr val="bg1"/>
                </a:solidFill>
              </a:defRPr>
            </a:lvl6pPr>
            <a:lvl7pPr marL="0" indent="0" algn="l" rtl="0">
              <a:lnSpc>
                <a:spcPct val="100000"/>
              </a:lnSpc>
              <a:spcBef>
                <a:spcPts val="0"/>
              </a:spcBef>
              <a:buNone/>
              <a:defRPr sz="100">
                <a:solidFill>
                  <a:schemeClr val="bg1"/>
                </a:solidFill>
              </a:defRPr>
            </a:lvl7pPr>
            <a:lvl8pPr marL="0" indent="0" algn="l" rtl="0">
              <a:lnSpc>
                <a:spcPct val="100000"/>
              </a:lnSpc>
              <a:spcBef>
                <a:spcPts val="0"/>
              </a:spcBef>
              <a:buNone/>
              <a:defRPr sz="100">
                <a:solidFill>
                  <a:schemeClr val="bg1"/>
                </a:solidFill>
              </a:defRPr>
            </a:lvl8pPr>
            <a:lvl9pPr marL="0" indent="0" algn="l" rtl="0">
              <a:lnSpc>
                <a:spcPct val="100000"/>
              </a:lnSpc>
              <a:spcBef>
                <a:spcPts val="0"/>
              </a:spcBef>
              <a:buNone/>
              <a:defRPr sz="100">
                <a:solidFill>
                  <a:schemeClr val="bg1"/>
                </a:solidFill>
              </a:defRPr>
            </a:lvl9pPr>
          </a:lstStyle>
          <a:p>
            <a:pPr lvl="0" rtl="0"/>
            <a:r>
              <a:rPr lang="fr-FR" dirty="0" smtClean="0"/>
              <a:t> </a:t>
            </a:r>
            <a:endParaRPr lang="fr-FR" dirty="0"/>
          </a:p>
        </p:txBody>
      </p:sp>
      <p:sp>
        <p:nvSpPr>
          <p:cNvPr id="30" name="Espace réservé du texte 2"/>
          <p:cNvSpPr>
            <a:spLocks noGrp="1"/>
          </p:cNvSpPr>
          <p:nvPr>
            <p:ph type="body" sz="quarter" idx="84" hasCustomPrompt="1"/>
          </p:nvPr>
        </p:nvSpPr>
        <p:spPr>
          <a:xfrm>
            <a:off x="3611880" y="4443984"/>
            <a:ext cx="2953512" cy="91440"/>
          </a:xfrm>
          <a:blipFill>
            <a:blip r:embed="rId2"/>
            <a:stretch>
              <a:fillRect/>
            </a:stretch>
          </a:blipFill>
        </p:spPr>
        <p:txBody>
          <a:bodyPr rtlCol="0">
            <a:normAutofit/>
          </a:bodyPr>
          <a:lstStyle>
            <a:lvl1pPr marL="0" indent="0" algn="l" rtl="0">
              <a:lnSpc>
                <a:spcPct val="100000"/>
              </a:lnSpc>
              <a:spcBef>
                <a:spcPts val="0"/>
              </a:spcBef>
              <a:buNone/>
              <a:defRPr sz="100">
                <a:solidFill>
                  <a:schemeClr val="bg1"/>
                </a:solidFill>
              </a:defRPr>
            </a:lvl1pPr>
            <a:lvl2pPr marL="0" indent="0" algn="l" rtl="0">
              <a:lnSpc>
                <a:spcPct val="100000"/>
              </a:lnSpc>
              <a:spcBef>
                <a:spcPts val="0"/>
              </a:spcBef>
              <a:buNone/>
              <a:defRPr sz="100">
                <a:solidFill>
                  <a:schemeClr val="bg1"/>
                </a:solidFill>
              </a:defRPr>
            </a:lvl2pPr>
            <a:lvl3pPr marL="0" indent="0" algn="l" rtl="0">
              <a:lnSpc>
                <a:spcPct val="100000"/>
              </a:lnSpc>
              <a:spcBef>
                <a:spcPts val="0"/>
              </a:spcBef>
              <a:buNone/>
              <a:defRPr sz="100">
                <a:solidFill>
                  <a:schemeClr val="bg1"/>
                </a:solidFill>
              </a:defRPr>
            </a:lvl3pPr>
            <a:lvl4pPr marL="0" indent="0" algn="l" rtl="0">
              <a:lnSpc>
                <a:spcPct val="100000"/>
              </a:lnSpc>
              <a:spcBef>
                <a:spcPts val="0"/>
              </a:spcBef>
              <a:buNone/>
              <a:defRPr sz="100">
                <a:solidFill>
                  <a:schemeClr val="bg1"/>
                </a:solidFill>
              </a:defRPr>
            </a:lvl4pPr>
            <a:lvl5pPr marL="0" indent="0" algn="l" rtl="0">
              <a:lnSpc>
                <a:spcPct val="100000"/>
              </a:lnSpc>
              <a:spcBef>
                <a:spcPts val="0"/>
              </a:spcBef>
              <a:buNone/>
              <a:defRPr sz="100">
                <a:solidFill>
                  <a:schemeClr val="bg1"/>
                </a:solidFill>
              </a:defRPr>
            </a:lvl5pPr>
            <a:lvl6pPr marL="0" indent="0" algn="l" rtl="0">
              <a:lnSpc>
                <a:spcPct val="100000"/>
              </a:lnSpc>
              <a:spcBef>
                <a:spcPts val="0"/>
              </a:spcBef>
              <a:buNone/>
              <a:defRPr sz="100">
                <a:solidFill>
                  <a:schemeClr val="bg1"/>
                </a:solidFill>
              </a:defRPr>
            </a:lvl6pPr>
            <a:lvl7pPr marL="0" indent="0" algn="l" rtl="0">
              <a:lnSpc>
                <a:spcPct val="100000"/>
              </a:lnSpc>
              <a:spcBef>
                <a:spcPts val="0"/>
              </a:spcBef>
              <a:buNone/>
              <a:defRPr sz="100">
                <a:solidFill>
                  <a:schemeClr val="bg1"/>
                </a:solidFill>
              </a:defRPr>
            </a:lvl7pPr>
            <a:lvl8pPr marL="0" indent="0" algn="l" rtl="0">
              <a:lnSpc>
                <a:spcPct val="100000"/>
              </a:lnSpc>
              <a:spcBef>
                <a:spcPts val="0"/>
              </a:spcBef>
              <a:buNone/>
              <a:defRPr sz="100">
                <a:solidFill>
                  <a:schemeClr val="bg1"/>
                </a:solidFill>
              </a:defRPr>
            </a:lvl8pPr>
            <a:lvl9pPr marL="0" indent="0" algn="l" rtl="0">
              <a:lnSpc>
                <a:spcPct val="100000"/>
              </a:lnSpc>
              <a:spcBef>
                <a:spcPts val="0"/>
              </a:spcBef>
              <a:buNone/>
              <a:defRPr sz="100">
                <a:solidFill>
                  <a:schemeClr val="bg1"/>
                </a:solidFill>
              </a:defRPr>
            </a:lvl9pPr>
          </a:lstStyle>
          <a:p>
            <a:pPr lvl="0" rtl="0"/>
            <a:r>
              <a:rPr lang="fr-FR" dirty="0" smtClean="0"/>
              <a:t> </a:t>
            </a:r>
            <a:endParaRPr lang="fr-FR" dirty="0"/>
          </a:p>
        </p:txBody>
      </p:sp>
      <p:sp>
        <p:nvSpPr>
          <p:cNvPr id="32" name="Espace réservé du texte 2"/>
          <p:cNvSpPr>
            <a:spLocks noGrp="1"/>
          </p:cNvSpPr>
          <p:nvPr>
            <p:ph type="body" sz="quarter" idx="85" hasCustomPrompt="1"/>
          </p:nvPr>
        </p:nvSpPr>
        <p:spPr>
          <a:xfrm>
            <a:off x="6912864" y="2916936"/>
            <a:ext cx="2953512" cy="91440"/>
          </a:xfrm>
          <a:blipFill>
            <a:blip r:embed="rId2"/>
            <a:stretch>
              <a:fillRect/>
            </a:stretch>
          </a:blipFill>
        </p:spPr>
        <p:txBody>
          <a:bodyPr rtlCol="0">
            <a:normAutofit/>
          </a:bodyPr>
          <a:lstStyle>
            <a:lvl1pPr marL="0" indent="0" algn="l" rtl="0">
              <a:lnSpc>
                <a:spcPct val="100000"/>
              </a:lnSpc>
              <a:spcBef>
                <a:spcPts val="0"/>
              </a:spcBef>
              <a:buNone/>
              <a:defRPr sz="100">
                <a:solidFill>
                  <a:schemeClr val="bg1"/>
                </a:solidFill>
              </a:defRPr>
            </a:lvl1pPr>
            <a:lvl2pPr marL="0" indent="0" algn="l" rtl="0">
              <a:lnSpc>
                <a:spcPct val="100000"/>
              </a:lnSpc>
              <a:spcBef>
                <a:spcPts val="0"/>
              </a:spcBef>
              <a:buNone/>
              <a:defRPr sz="100">
                <a:solidFill>
                  <a:schemeClr val="bg1"/>
                </a:solidFill>
              </a:defRPr>
            </a:lvl2pPr>
            <a:lvl3pPr marL="0" indent="0" algn="l" rtl="0">
              <a:lnSpc>
                <a:spcPct val="100000"/>
              </a:lnSpc>
              <a:spcBef>
                <a:spcPts val="0"/>
              </a:spcBef>
              <a:buNone/>
              <a:defRPr sz="100">
                <a:solidFill>
                  <a:schemeClr val="bg1"/>
                </a:solidFill>
              </a:defRPr>
            </a:lvl3pPr>
            <a:lvl4pPr marL="0" indent="0" algn="l" rtl="0">
              <a:lnSpc>
                <a:spcPct val="100000"/>
              </a:lnSpc>
              <a:spcBef>
                <a:spcPts val="0"/>
              </a:spcBef>
              <a:buNone/>
              <a:defRPr sz="100">
                <a:solidFill>
                  <a:schemeClr val="bg1"/>
                </a:solidFill>
              </a:defRPr>
            </a:lvl4pPr>
            <a:lvl5pPr marL="0" indent="0" algn="l" rtl="0">
              <a:lnSpc>
                <a:spcPct val="100000"/>
              </a:lnSpc>
              <a:spcBef>
                <a:spcPts val="0"/>
              </a:spcBef>
              <a:buNone/>
              <a:defRPr sz="100">
                <a:solidFill>
                  <a:schemeClr val="bg1"/>
                </a:solidFill>
              </a:defRPr>
            </a:lvl5pPr>
            <a:lvl6pPr marL="0" indent="0" algn="l" rtl="0">
              <a:lnSpc>
                <a:spcPct val="100000"/>
              </a:lnSpc>
              <a:spcBef>
                <a:spcPts val="0"/>
              </a:spcBef>
              <a:buNone/>
              <a:defRPr sz="100">
                <a:solidFill>
                  <a:schemeClr val="bg1"/>
                </a:solidFill>
              </a:defRPr>
            </a:lvl6pPr>
            <a:lvl7pPr marL="0" indent="0" algn="l" rtl="0">
              <a:lnSpc>
                <a:spcPct val="100000"/>
              </a:lnSpc>
              <a:spcBef>
                <a:spcPts val="0"/>
              </a:spcBef>
              <a:buNone/>
              <a:defRPr sz="100">
                <a:solidFill>
                  <a:schemeClr val="bg1"/>
                </a:solidFill>
              </a:defRPr>
            </a:lvl7pPr>
            <a:lvl8pPr marL="0" indent="0" algn="l" rtl="0">
              <a:lnSpc>
                <a:spcPct val="100000"/>
              </a:lnSpc>
              <a:spcBef>
                <a:spcPts val="0"/>
              </a:spcBef>
              <a:buNone/>
              <a:defRPr sz="100">
                <a:solidFill>
                  <a:schemeClr val="bg1"/>
                </a:solidFill>
              </a:defRPr>
            </a:lvl8pPr>
            <a:lvl9pPr marL="0" indent="0" algn="l" rtl="0">
              <a:lnSpc>
                <a:spcPct val="100000"/>
              </a:lnSpc>
              <a:spcBef>
                <a:spcPts val="0"/>
              </a:spcBef>
              <a:buNone/>
              <a:defRPr sz="100">
                <a:solidFill>
                  <a:schemeClr val="bg1"/>
                </a:solidFill>
              </a:defRPr>
            </a:lvl9pPr>
          </a:lstStyle>
          <a:p>
            <a:pPr lvl="0" rtl="0"/>
            <a:r>
              <a:rPr lang="fr-FR" dirty="0" smtClean="0"/>
              <a:t> </a:t>
            </a:r>
            <a:endParaRPr lang="fr-FR" dirty="0"/>
          </a:p>
        </p:txBody>
      </p:sp>
      <p:sp>
        <p:nvSpPr>
          <p:cNvPr id="33" name="Espace réservé du texte 2"/>
          <p:cNvSpPr>
            <a:spLocks noGrp="1"/>
          </p:cNvSpPr>
          <p:nvPr>
            <p:ph type="body" sz="quarter" idx="86" hasCustomPrompt="1"/>
          </p:nvPr>
        </p:nvSpPr>
        <p:spPr>
          <a:xfrm>
            <a:off x="6912864" y="6291072"/>
            <a:ext cx="2953512" cy="91440"/>
          </a:xfrm>
          <a:blipFill>
            <a:blip r:embed="rId2"/>
            <a:stretch>
              <a:fillRect/>
            </a:stretch>
          </a:blipFill>
        </p:spPr>
        <p:txBody>
          <a:bodyPr rtlCol="0">
            <a:normAutofit/>
          </a:bodyPr>
          <a:lstStyle>
            <a:lvl1pPr marL="0" indent="0" algn="l" rtl="0">
              <a:lnSpc>
                <a:spcPct val="100000"/>
              </a:lnSpc>
              <a:spcBef>
                <a:spcPts val="0"/>
              </a:spcBef>
              <a:buNone/>
              <a:defRPr sz="100">
                <a:solidFill>
                  <a:schemeClr val="bg1"/>
                </a:solidFill>
              </a:defRPr>
            </a:lvl1pPr>
            <a:lvl2pPr marL="0" indent="0" algn="l" rtl="0">
              <a:lnSpc>
                <a:spcPct val="100000"/>
              </a:lnSpc>
              <a:spcBef>
                <a:spcPts val="0"/>
              </a:spcBef>
              <a:buNone/>
              <a:defRPr sz="100">
                <a:solidFill>
                  <a:schemeClr val="bg1"/>
                </a:solidFill>
              </a:defRPr>
            </a:lvl2pPr>
            <a:lvl3pPr marL="0" indent="0" algn="l" rtl="0">
              <a:lnSpc>
                <a:spcPct val="100000"/>
              </a:lnSpc>
              <a:spcBef>
                <a:spcPts val="0"/>
              </a:spcBef>
              <a:buNone/>
              <a:defRPr sz="100">
                <a:solidFill>
                  <a:schemeClr val="bg1"/>
                </a:solidFill>
              </a:defRPr>
            </a:lvl3pPr>
            <a:lvl4pPr marL="0" indent="0" algn="l" rtl="0">
              <a:lnSpc>
                <a:spcPct val="100000"/>
              </a:lnSpc>
              <a:spcBef>
                <a:spcPts val="0"/>
              </a:spcBef>
              <a:buNone/>
              <a:defRPr sz="100">
                <a:solidFill>
                  <a:schemeClr val="bg1"/>
                </a:solidFill>
              </a:defRPr>
            </a:lvl4pPr>
            <a:lvl5pPr marL="0" indent="0" algn="l" rtl="0">
              <a:lnSpc>
                <a:spcPct val="100000"/>
              </a:lnSpc>
              <a:spcBef>
                <a:spcPts val="0"/>
              </a:spcBef>
              <a:buNone/>
              <a:defRPr sz="100">
                <a:solidFill>
                  <a:schemeClr val="bg1"/>
                </a:solidFill>
              </a:defRPr>
            </a:lvl5pPr>
            <a:lvl6pPr marL="0" indent="0" algn="l" rtl="0">
              <a:lnSpc>
                <a:spcPct val="100000"/>
              </a:lnSpc>
              <a:spcBef>
                <a:spcPts val="0"/>
              </a:spcBef>
              <a:buNone/>
              <a:defRPr sz="100">
                <a:solidFill>
                  <a:schemeClr val="bg1"/>
                </a:solidFill>
              </a:defRPr>
            </a:lvl6pPr>
            <a:lvl7pPr marL="0" indent="0" algn="l" rtl="0">
              <a:lnSpc>
                <a:spcPct val="100000"/>
              </a:lnSpc>
              <a:spcBef>
                <a:spcPts val="0"/>
              </a:spcBef>
              <a:buNone/>
              <a:defRPr sz="100">
                <a:solidFill>
                  <a:schemeClr val="bg1"/>
                </a:solidFill>
              </a:defRPr>
            </a:lvl7pPr>
            <a:lvl8pPr marL="0" indent="0" algn="l" rtl="0">
              <a:lnSpc>
                <a:spcPct val="100000"/>
              </a:lnSpc>
              <a:spcBef>
                <a:spcPts val="0"/>
              </a:spcBef>
              <a:buNone/>
              <a:defRPr sz="100">
                <a:solidFill>
                  <a:schemeClr val="bg1"/>
                </a:solidFill>
              </a:defRPr>
            </a:lvl8pPr>
            <a:lvl9pPr marL="0" indent="0" algn="l" rtl="0">
              <a:lnSpc>
                <a:spcPct val="100000"/>
              </a:lnSpc>
              <a:spcBef>
                <a:spcPts val="0"/>
              </a:spcBef>
              <a:buNone/>
              <a:defRPr sz="100">
                <a:solidFill>
                  <a:schemeClr val="bg1"/>
                </a:solidFill>
              </a:defRPr>
            </a:lvl9pPr>
          </a:lstStyle>
          <a:p>
            <a:pPr lvl="0" rtl="0"/>
            <a:r>
              <a:rPr lang="fr-FR" dirty="0" smtClean="0"/>
              <a:t> </a:t>
            </a:r>
            <a:endParaRPr lang="fr-FR" dirty="0"/>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pPr rtl="0"/>
            <a:r>
              <a:rPr lang="fr-FR" dirty="0" smtClean="0"/>
              <a:t>Modifiez le style du titre</a:t>
            </a:r>
            <a:endParaRPr lang="fr-FR" dirty="0"/>
          </a:p>
        </p:txBody>
      </p:sp>
      <p:sp>
        <p:nvSpPr>
          <p:cNvPr id="3" name="Espace réservé du texte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rtl="0"/>
            <a:r>
              <a:rPr lang="fr-FR" dirty="0" smtClean="0"/>
              <a:t>Modifiez les styles du texte du masque</a:t>
            </a:r>
          </a:p>
          <a:p>
            <a:pPr lvl="1" rtl="0"/>
            <a:r>
              <a:rPr lang="fr-FR" dirty="0" smtClean="0"/>
              <a:t>Deuxième niveau</a:t>
            </a:r>
          </a:p>
          <a:p>
            <a:pPr lvl="2" rtl="0"/>
            <a:r>
              <a:rPr lang="fr-FR" dirty="0" smtClean="0"/>
              <a:t>Troisième niveau</a:t>
            </a:r>
          </a:p>
          <a:p>
            <a:pPr lvl="3" rtl="0"/>
            <a:r>
              <a:rPr lang="fr-FR" dirty="0" smtClean="0"/>
              <a:t>Quatrième niveau</a:t>
            </a:r>
          </a:p>
          <a:p>
            <a:pPr lvl="4" rtl="0"/>
            <a:r>
              <a:rPr lang="fr-FR" dirty="0" smtClean="0"/>
              <a:t>Cinquième niveau</a:t>
            </a:r>
            <a:endParaRPr lang="fr-FR" dirty="0"/>
          </a:p>
        </p:txBody>
      </p:sp>
      <p:sp>
        <p:nvSpPr>
          <p:cNvPr id="4" name="Espace réservé de la date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rtl="0">
              <a:defRPr sz="1320">
                <a:solidFill>
                  <a:schemeClr val="tx1">
                    <a:tint val="75000"/>
                  </a:schemeClr>
                </a:solidFill>
              </a:defRPr>
            </a:lvl1pPr>
          </a:lstStyle>
          <a:p>
            <a:pPr rtl="0"/>
            <a:fld id="{A8B347E3-E570-4CC8-95A5-C32EBADEEAD1}" type="datetime1">
              <a:rPr lang="fr-FR" smtClean="0"/>
              <a:t>27/01/2014</a:t>
            </a:fld>
            <a:endParaRPr lang="fr-FR" dirty="0"/>
          </a:p>
        </p:txBody>
      </p:sp>
      <p:sp>
        <p:nvSpPr>
          <p:cNvPr id="5" name="Espace réservé du pied de page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rtl="0">
              <a:defRPr sz="1320">
                <a:solidFill>
                  <a:schemeClr val="tx1">
                    <a:tint val="75000"/>
                  </a:schemeClr>
                </a:solidFill>
              </a:defRPr>
            </a:lvl1pPr>
          </a:lstStyle>
          <a:p>
            <a:pPr rtl="0"/>
            <a:endParaRPr lang="fr-FR" dirty="0"/>
          </a:p>
        </p:txBody>
      </p:sp>
      <p:sp>
        <p:nvSpPr>
          <p:cNvPr id="6" name="Espace réservé du numéro de diapositive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rtl="0">
              <a:defRPr sz="1320">
                <a:solidFill>
                  <a:schemeClr val="tx1">
                    <a:tint val="75000"/>
                  </a:schemeClr>
                </a:solidFill>
              </a:defRPr>
            </a:lvl1pPr>
          </a:lstStyle>
          <a:p>
            <a:r>
              <a:rPr lang="fr-FR" dirty="0" smtClean="0"/>
              <a:t>‹#›</a:t>
            </a:r>
            <a:endParaRPr lang="fr-FR" dirty="0"/>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hf sldNum="0" hdr="0" ftr="0" dt="0"/>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44" userDrawn="1">
          <p15:clr>
            <a:srgbClr val="F26B43"/>
          </p15:clr>
        </p15:guide>
        <p15:guide id="2" pos="144" userDrawn="1">
          <p15:clr>
            <a:srgbClr val="F26B43"/>
          </p15:clr>
        </p15:guide>
        <p15:guide id="3" pos="6192" userDrawn="1">
          <p15:clr>
            <a:srgbClr val="F26B43"/>
          </p15:clr>
        </p15:guide>
        <p15:guide id="4" orient="horz" pos="475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Espace réservé du texte 34"/>
          <p:cNvSpPr>
            <a:spLocks noGrp="1"/>
          </p:cNvSpPr>
          <p:nvPr>
            <p:ph type="body" sz="quarter" idx="20"/>
          </p:nvPr>
        </p:nvSpPr>
        <p:spPr>
          <a:xfrm>
            <a:off x="235612" y="240371"/>
            <a:ext cx="2868775" cy="1294508"/>
          </a:xfrm>
        </p:spPr>
        <p:txBody>
          <a:bodyPr rtlCol="0"/>
          <a:lstStyle/>
          <a:p>
            <a:pPr rtl="0"/>
            <a:r>
              <a:rPr lang="fr-FR" dirty="0" smtClean="0"/>
              <a:t>Depuis 10 ans, nous </a:t>
            </a:r>
          </a:p>
          <a:p>
            <a:pPr rtl="0"/>
            <a:r>
              <a:rPr lang="fr-FR" dirty="0" smtClean="0"/>
              <a:t>fournissons des solutions d’optimisation de l’espace à nos clients dans </a:t>
            </a:r>
            <a:r>
              <a:rPr lang="fr-FR" b="1" dirty="0" smtClean="0"/>
              <a:t>toute la région</a:t>
            </a:r>
            <a:r>
              <a:rPr lang="fr-FR" dirty="0" smtClean="0"/>
              <a:t>. </a:t>
            </a:r>
            <a:endParaRPr lang="fr-FR" dirty="0"/>
          </a:p>
        </p:txBody>
      </p:sp>
      <p:pic>
        <p:nvPicPr>
          <p:cNvPr id="13" name="Espace réservé d’image 12" descr="Étagères avec classeurs" title="Image d’exemple"/>
          <p:cNvPicPr>
            <a:picLocks noGrp="1" noChangeAspect="1"/>
          </p:cNvPicPr>
          <p:nvPr>
            <p:ph type="pic" sz="quarter" idx="10"/>
          </p:nvPr>
        </p:nvPicPr>
        <p:blipFill rotWithShape="1">
          <a:blip r:embed="rId3" cstate="print">
            <a:extLst>
              <a:ext uri="{28A0092B-C50C-407E-A947-70E740481C1C}">
                <a14:useLocalDpi xmlns:a14="http://schemas.microsoft.com/office/drawing/2010/main" val="0"/>
              </a:ext>
            </a:extLst>
          </a:blip>
          <a:srcRect/>
          <a:stretch/>
        </p:blipFill>
        <p:spPr/>
      </p:pic>
      <p:sp>
        <p:nvSpPr>
          <p:cNvPr id="34" name="Espace réservé du texte 33"/>
          <p:cNvSpPr>
            <a:spLocks noGrp="1"/>
          </p:cNvSpPr>
          <p:nvPr>
            <p:ph type="body" sz="quarter" idx="19"/>
          </p:nvPr>
        </p:nvSpPr>
        <p:spPr/>
        <p:txBody>
          <a:bodyPr rtlCol="0"/>
          <a:lstStyle/>
          <a:p>
            <a:pPr rtl="0"/>
            <a:r>
              <a:rPr lang="fr-FR" dirty="0" smtClean="0"/>
              <a:t>« Nous recommandons </a:t>
            </a:r>
            <a:r>
              <a:rPr lang="fr-FR" dirty="0" err="1" smtClean="0"/>
              <a:t>Northwind</a:t>
            </a:r>
            <a:r>
              <a:rPr lang="fr-FR" dirty="0" smtClean="0"/>
              <a:t> Traders à tous les intéressés, car ce sont les meilleurs ! »</a:t>
            </a:r>
            <a:endParaRPr lang="fr-FR" dirty="0"/>
          </a:p>
        </p:txBody>
      </p:sp>
      <p:sp>
        <p:nvSpPr>
          <p:cNvPr id="32" name="Espace réservé du texte 31"/>
          <p:cNvSpPr>
            <a:spLocks noGrp="1"/>
          </p:cNvSpPr>
          <p:nvPr>
            <p:ph type="body" sz="quarter" idx="24"/>
          </p:nvPr>
        </p:nvSpPr>
        <p:spPr/>
        <p:txBody>
          <a:bodyPr rtlCol="0"/>
          <a:lstStyle/>
          <a:p>
            <a:pPr rtl="0"/>
            <a:r>
              <a:rPr lang="fr-FR" dirty="0" smtClean="0"/>
              <a:t>- Christian Cartier</a:t>
            </a:r>
            <a:endParaRPr lang="fr-FR" dirty="0"/>
          </a:p>
        </p:txBody>
      </p:sp>
      <p:sp>
        <p:nvSpPr>
          <p:cNvPr id="33" name="Espace réservé du texte 32"/>
          <p:cNvSpPr>
            <a:spLocks noGrp="1"/>
          </p:cNvSpPr>
          <p:nvPr>
            <p:ph type="body" sz="quarter" idx="15"/>
          </p:nvPr>
        </p:nvSpPr>
        <p:spPr/>
        <p:txBody>
          <a:bodyPr rtlCol="0"/>
          <a:lstStyle/>
          <a:p>
            <a:pPr rtl="0"/>
            <a:r>
              <a:rPr lang="fr-FR" dirty="0" err="1" smtClean="0"/>
              <a:t>Fabrikam</a:t>
            </a:r>
            <a:endParaRPr lang="fr-FR" dirty="0" smtClean="0"/>
          </a:p>
          <a:p>
            <a:pPr rtl="0"/>
            <a:r>
              <a:rPr lang="fr-FR" dirty="0" smtClean="0"/>
              <a:t>45 rue des Écoles</a:t>
            </a:r>
          </a:p>
          <a:p>
            <a:pPr rtl="0"/>
            <a:r>
              <a:rPr lang="fr-FR" dirty="0" smtClean="0"/>
              <a:t>21000 Marseille</a:t>
            </a:r>
          </a:p>
          <a:p>
            <a:pPr rtl="0"/>
            <a:endParaRPr lang="fr-FR" dirty="0"/>
          </a:p>
        </p:txBody>
      </p:sp>
      <p:sp>
        <p:nvSpPr>
          <p:cNvPr id="43" name="Espace réservé du texte 42"/>
          <p:cNvSpPr>
            <a:spLocks noGrp="1"/>
          </p:cNvSpPr>
          <p:nvPr>
            <p:ph type="body" sz="quarter" idx="23"/>
          </p:nvPr>
        </p:nvSpPr>
        <p:spPr/>
        <p:txBody>
          <a:bodyPr rtlCol="0"/>
          <a:lstStyle/>
          <a:p>
            <a:pPr rtl="0"/>
            <a:r>
              <a:rPr lang="fr-FR" dirty="0" smtClean="0"/>
              <a:t>Nom du destinataire</a:t>
            </a:r>
          </a:p>
          <a:p>
            <a:pPr rtl="0"/>
            <a:r>
              <a:rPr lang="fr-FR" dirty="0" smtClean="0"/>
              <a:t>Rue</a:t>
            </a:r>
          </a:p>
          <a:p>
            <a:pPr rtl="0"/>
            <a:r>
              <a:rPr lang="fr-FR" dirty="0" smtClean="0"/>
              <a:t>Code postal, Ville</a:t>
            </a:r>
            <a:endParaRPr lang="fr-FR" dirty="0"/>
          </a:p>
        </p:txBody>
      </p:sp>
      <p:pic>
        <p:nvPicPr>
          <p:cNvPr id="10" name="Espace réservé d’image 9" descr="Bureau et chaise modernes" title="Image d’exemple"/>
          <p:cNvPicPr>
            <a:picLocks noGrp="1" noChangeAspect="1"/>
          </p:cNvPicPr>
          <p:nvPr>
            <p:ph type="pic" sz="quarter" idx="25"/>
          </p:nvPr>
        </p:nvPicPr>
        <p:blipFill rotWithShape="1">
          <a:blip r:embed="rId4" cstate="print">
            <a:extLst>
              <a:ext uri="{28A0092B-C50C-407E-A947-70E740481C1C}">
                <a14:useLocalDpi xmlns:a14="http://schemas.microsoft.com/office/drawing/2010/main" val="0"/>
              </a:ext>
            </a:extLst>
          </a:blip>
          <a:srcRect/>
          <a:stretch/>
        </p:blipFill>
        <p:spPr/>
      </p:pic>
      <p:sp>
        <p:nvSpPr>
          <p:cNvPr id="19" name="Espace réservé du texte 18"/>
          <p:cNvSpPr>
            <a:spLocks noGrp="1"/>
          </p:cNvSpPr>
          <p:nvPr>
            <p:ph type="body" sz="quarter" idx="21"/>
          </p:nvPr>
        </p:nvSpPr>
        <p:spPr/>
        <p:txBody>
          <a:bodyPr rtlCol="0"/>
          <a:lstStyle/>
          <a:p>
            <a:pPr rtl="0"/>
            <a:r>
              <a:rPr lang="fr-FR" dirty="0" smtClean="0"/>
              <a:t>Nettoyage de printemps avec </a:t>
            </a:r>
            <a:r>
              <a:rPr lang="fr-FR" dirty="0" err="1" smtClean="0"/>
              <a:t>Fabrikam</a:t>
            </a:r>
            <a:endParaRPr lang="fr-FR" dirty="0"/>
          </a:p>
        </p:txBody>
      </p:sp>
      <p:cxnSp>
        <p:nvCxnSpPr>
          <p:cNvPr id="11" name="pli"/>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2" name="pli"/>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pli"/>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116" name="Espace réservé du texte 115"/>
          <p:cNvSpPr>
            <a:spLocks noGrp="1"/>
          </p:cNvSpPr>
          <p:nvPr>
            <p:ph type="body" sz="quarter" idx="20"/>
          </p:nvPr>
        </p:nvSpPr>
        <p:spPr/>
        <p:txBody>
          <a:bodyPr rtlCol="0"/>
          <a:lstStyle/>
          <a:p>
            <a:pPr rtl="0"/>
            <a:r>
              <a:rPr lang="fr-FR" sz="2100" dirty="0" smtClean="0"/>
              <a:t>Personnalisez</a:t>
            </a:r>
            <a:endParaRPr lang="fr-FR" sz="2100" dirty="0"/>
          </a:p>
        </p:txBody>
      </p:sp>
      <p:sp>
        <p:nvSpPr>
          <p:cNvPr id="118" name="Espace réservé du texte 117"/>
          <p:cNvSpPr>
            <a:spLocks noGrp="1"/>
          </p:cNvSpPr>
          <p:nvPr>
            <p:ph type="body" sz="quarter" idx="54"/>
          </p:nvPr>
        </p:nvSpPr>
        <p:spPr/>
        <p:txBody>
          <a:bodyPr rtlCol="0"/>
          <a:lstStyle/>
          <a:p>
            <a:pPr marL="0" indent="0" rtl="0">
              <a:buNone/>
            </a:pPr>
            <a:r>
              <a:rPr lang="fr-FR" dirty="0" smtClean="0"/>
              <a:t>Vous pensez qu’un document aussi élaboré doit être difficile à mettre en forme ? Détrompez-vous !</a:t>
            </a:r>
          </a:p>
          <a:p>
            <a:pPr rtl="0"/>
            <a:r>
              <a:rPr lang="fr-FR" dirty="0" smtClean="0"/>
              <a:t>Les espaces réservés dans cette brochure sont mis en forme pour vous. Pour remplacer le texte, il vous suffit de le sélectionner et d’entrer le vôtre. </a:t>
            </a:r>
          </a:p>
          <a:p>
            <a:pPr rtl="0"/>
            <a:r>
              <a:rPr lang="fr-FR" dirty="0" smtClean="0"/>
              <a:t>Si vous souhaitez ajouter ou supprimer des puces dans le texte, il vous suffit d’utiliser le bouton Puces sous l’onglet Accueil.</a:t>
            </a:r>
          </a:p>
          <a:p>
            <a:pPr rtl="0"/>
            <a:r>
              <a:rPr lang="fr-FR" dirty="0" smtClean="0"/>
              <a:t>Par ailleurs, si vous avez besoin de déplacer ou de copier les lignes vertes, sélectionnez-les par les contours en pointillés.</a:t>
            </a:r>
            <a:endParaRPr lang="fr-FR" dirty="0"/>
          </a:p>
        </p:txBody>
      </p:sp>
      <p:sp>
        <p:nvSpPr>
          <p:cNvPr id="119" name="Espace réservé du texte 118"/>
          <p:cNvSpPr>
            <a:spLocks noGrp="1"/>
          </p:cNvSpPr>
          <p:nvPr>
            <p:ph type="body" sz="quarter" idx="55"/>
          </p:nvPr>
        </p:nvSpPr>
        <p:spPr>
          <a:xfrm>
            <a:off x="228600" y="4415075"/>
            <a:ext cx="2953511" cy="616973"/>
          </a:xfrm>
        </p:spPr>
        <p:txBody>
          <a:bodyPr rtlCol="0"/>
          <a:lstStyle/>
          <a:p>
            <a:pPr rtl="0"/>
            <a:r>
              <a:rPr lang="fr-FR" sz="2100" dirty="0" smtClean="0"/>
              <a:t>Personnalisez en un rien de temps</a:t>
            </a:r>
            <a:endParaRPr lang="fr-FR" sz="2100" dirty="0"/>
          </a:p>
        </p:txBody>
      </p:sp>
      <p:sp>
        <p:nvSpPr>
          <p:cNvPr id="127" name="Espace réservé du texte 126"/>
          <p:cNvSpPr>
            <a:spLocks noGrp="1"/>
          </p:cNvSpPr>
          <p:nvPr>
            <p:ph type="body" sz="quarter" idx="75"/>
          </p:nvPr>
        </p:nvSpPr>
        <p:spPr>
          <a:xfrm>
            <a:off x="228600" y="5205785"/>
            <a:ext cx="2953511" cy="2459217"/>
          </a:xfrm>
        </p:spPr>
        <p:txBody>
          <a:bodyPr rtlCol="0"/>
          <a:lstStyle/>
          <a:p>
            <a:pPr marL="0" indent="0" rtl="0">
              <a:buNone/>
            </a:pPr>
            <a:r>
              <a:rPr lang="fr-FR" dirty="0" smtClean="0"/>
              <a:t>Vous souhaitez utiliser vos propres images ? Aucun problème ! </a:t>
            </a:r>
          </a:p>
          <a:p>
            <a:pPr rtl="0"/>
            <a:r>
              <a:rPr lang="fr-FR" dirty="0" smtClean="0"/>
              <a:t>Sélectionnez simplement une image et supprimez-la, puis utilisez l’icône Insérer une image dans l’espace réservé pour ajouter la vôtre.</a:t>
            </a:r>
          </a:p>
          <a:p>
            <a:pPr rtl="0"/>
            <a:endParaRPr lang="fr-FR" dirty="0"/>
          </a:p>
        </p:txBody>
      </p:sp>
      <p:pic>
        <p:nvPicPr>
          <p:cNvPr id="65" name="Espace réservé d’image 64" descr="Bureau et chaises modernes devant une baie vitrée dans un immeuble de bureaux" title="Image d’exemple"/>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t="26" b="26"/>
          <a:stretch>
            <a:fillRect/>
          </a:stretch>
        </p:blipFill>
        <p:spPr/>
      </p:pic>
      <p:sp>
        <p:nvSpPr>
          <p:cNvPr id="126" name="Espace réservé du texte 125"/>
          <p:cNvSpPr>
            <a:spLocks noGrp="1"/>
          </p:cNvSpPr>
          <p:nvPr>
            <p:ph type="body" sz="quarter" idx="76"/>
          </p:nvPr>
        </p:nvSpPr>
        <p:spPr/>
        <p:txBody>
          <a:bodyPr rtlCol="0"/>
          <a:lstStyle/>
          <a:p>
            <a:pPr marL="0" indent="0" rtl="0">
              <a:buNone/>
            </a:pPr>
            <a:r>
              <a:rPr lang="fr-FR" dirty="0" smtClean="0"/>
              <a:t>Vous pouvez également placer votre argumentaire éclair ici. Imaginez que vous deviez présenter vos produits ou services en quelques secondes... Que diriez-vous ? </a:t>
            </a:r>
          </a:p>
          <a:p>
            <a:pPr rtl="0"/>
            <a:r>
              <a:rPr lang="fr-FR" dirty="0" smtClean="0"/>
              <a:t>Entrez votre propre texte et mettez votre société et vos services en valeur !</a:t>
            </a:r>
            <a:endParaRPr lang="fr-FR" dirty="0"/>
          </a:p>
        </p:txBody>
      </p:sp>
      <p:sp>
        <p:nvSpPr>
          <p:cNvPr id="120" name="Espace réservé du texte 119"/>
          <p:cNvSpPr>
            <a:spLocks noGrp="1"/>
          </p:cNvSpPr>
          <p:nvPr>
            <p:ph type="body" sz="quarter" idx="61"/>
          </p:nvPr>
        </p:nvSpPr>
        <p:spPr>
          <a:xfrm>
            <a:off x="3609213" y="4561465"/>
            <a:ext cx="2953511" cy="666353"/>
          </a:xfrm>
        </p:spPr>
        <p:txBody>
          <a:bodyPr rtlCol="0"/>
          <a:lstStyle/>
          <a:p>
            <a:r>
              <a:rPr lang="fr-FR" sz="2100" dirty="0"/>
              <a:t>N’hésitez pas à mettre vos atouts en avant.</a:t>
            </a:r>
            <a:endParaRPr lang="fr-FR" sz="2100" dirty="0"/>
          </a:p>
        </p:txBody>
      </p:sp>
      <p:sp>
        <p:nvSpPr>
          <p:cNvPr id="129" name="Espace réservé du texte 128"/>
          <p:cNvSpPr>
            <a:spLocks noGrp="1"/>
          </p:cNvSpPr>
          <p:nvPr>
            <p:ph type="body" sz="quarter" idx="77"/>
          </p:nvPr>
        </p:nvSpPr>
        <p:spPr>
          <a:xfrm>
            <a:off x="3609213" y="5375099"/>
            <a:ext cx="2953511" cy="2311938"/>
          </a:xfrm>
        </p:spPr>
        <p:txBody>
          <a:bodyPr rtlCol="0"/>
          <a:lstStyle/>
          <a:p>
            <a:pPr marL="0" indent="0" rtl="0">
              <a:buNone/>
            </a:pPr>
            <a:r>
              <a:rPr lang="fr-FR" dirty="0" smtClean="0"/>
              <a:t>Dressez </a:t>
            </a:r>
            <a:r>
              <a:rPr lang="fr-FR" dirty="0" smtClean="0"/>
              <a:t>une liste ou rédigez un résumé de vos principales missions.</a:t>
            </a:r>
          </a:p>
          <a:p>
            <a:pPr marL="0" indent="0" rtl="0">
              <a:buNone/>
            </a:pPr>
            <a:r>
              <a:rPr lang="fr-FR" dirty="0" smtClean="0"/>
              <a:t>Vous pouvez également citer certains clients majeurs ici :</a:t>
            </a:r>
          </a:p>
          <a:p>
            <a:pPr lvl="0" rtl="0"/>
            <a:r>
              <a:rPr lang="fr-FR" dirty="0" smtClean="0"/>
              <a:t>Grande entreprise éminente</a:t>
            </a:r>
          </a:p>
          <a:p>
            <a:pPr lvl="0" rtl="0"/>
            <a:r>
              <a:rPr lang="fr-FR" dirty="0" smtClean="0"/>
              <a:t>Entreprise très connue</a:t>
            </a:r>
          </a:p>
          <a:p>
            <a:pPr lvl="0" rtl="0"/>
            <a:r>
              <a:rPr lang="fr-FR" dirty="0" smtClean="0"/>
              <a:t>Entreprise notable</a:t>
            </a:r>
          </a:p>
          <a:p>
            <a:pPr rtl="0"/>
            <a:endParaRPr lang="fr-FR" dirty="0"/>
          </a:p>
        </p:txBody>
      </p:sp>
      <p:sp>
        <p:nvSpPr>
          <p:cNvPr id="121" name="Espace réservé du texte 120"/>
          <p:cNvSpPr>
            <a:spLocks noGrp="1"/>
          </p:cNvSpPr>
          <p:nvPr>
            <p:ph type="body" sz="quarter" idx="64"/>
          </p:nvPr>
        </p:nvSpPr>
        <p:spPr/>
        <p:txBody>
          <a:bodyPr rtlCol="0"/>
          <a:lstStyle/>
          <a:p>
            <a:pPr rtl="0"/>
            <a:r>
              <a:rPr lang="fr-FR" dirty="0" smtClean="0"/>
              <a:t>Contactez-nous</a:t>
            </a:r>
            <a:endParaRPr lang="fr-FR" dirty="0"/>
          </a:p>
        </p:txBody>
      </p:sp>
      <p:pic>
        <p:nvPicPr>
          <p:cNvPr id="66" name="Espace réservé d’image 65" descr="Visage féminin" title="Image d’exemple"/>
          <p:cNvPicPr>
            <a:picLocks noGrp="1" noChangeAspect="1"/>
          </p:cNvPicPr>
          <p:nvPr>
            <p:ph type="pic" sz="quarter" idx="73"/>
          </p:nvPr>
        </p:nvPicPr>
        <p:blipFill>
          <a:blip r:embed="rId4">
            <a:extLst>
              <a:ext uri="{28A0092B-C50C-407E-A947-70E740481C1C}">
                <a14:useLocalDpi xmlns:a14="http://schemas.microsoft.com/office/drawing/2010/main" val="0"/>
              </a:ext>
            </a:extLst>
          </a:blip>
          <a:srcRect l="66" r="66"/>
          <a:stretch>
            <a:fillRect/>
          </a:stretch>
        </p:blipFill>
        <p:spPr/>
      </p:pic>
      <p:sp>
        <p:nvSpPr>
          <p:cNvPr id="122" name="Espace réservé du texte 121"/>
          <p:cNvSpPr>
            <a:spLocks noGrp="1"/>
          </p:cNvSpPr>
          <p:nvPr>
            <p:ph type="body" sz="quarter" idx="65"/>
          </p:nvPr>
        </p:nvSpPr>
        <p:spPr/>
        <p:txBody>
          <a:bodyPr rtlCol="0"/>
          <a:lstStyle/>
          <a:p>
            <a:r>
              <a:rPr lang="fr-FR" dirty="0"/>
              <a:t>JOSÉPHINE HÉBERT</a:t>
            </a:r>
            <a:endParaRPr lang="fr-FR" dirty="0"/>
          </a:p>
        </p:txBody>
      </p:sp>
      <p:sp>
        <p:nvSpPr>
          <p:cNvPr id="254" name="Espace réservé du texte 253"/>
          <p:cNvSpPr>
            <a:spLocks noGrp="1"/>
          </p:cNvSpPr>
          <p:nvPr>
            <p:ph type="body" sz="quarter" idx="78"/>
          </p:nvPr>
        </p:nvSpPr>
        <p:spPr/>
        <p:txBody>
          <a:bodyPr rtlCol="0"/>
          <a:lstStyle/>
          <a:p>
            <a:pPr rtl="0"/>
            <a:r>
              <a:rPr lang="fr-FR" dirty="0" smtClean="0"/>
              <a:t>Propriétaire</a:t>
            </a:r>
            <a:endParaRPr lang="fr-FR" dirty="0"/>
          </a:p>
        </p:txBody>
      </p:sp>
      <p:sp>
        <p:nvSpPr>
          <p:cNvPr id="255" name="Espace réservé du texte 254"/>
          <p:cNvSpPr>
            <a:spLocks noGrp="1"/>
          </p:cNvSpPr>
          <p:nvPr>
            <p:ph type="body" sz="quarter" idx="80"/>
          </p:nvPr>
        </p:nvSpPr>
        <p:spPr/>
        <p:txBody>
          <a:bodyPr rtlCol="0"/>
          <a:lstStyle/>
          <a:p>
            <a:pPr rtl="0"/>
            <a:r>
              <a:rPr lang="fr-FR" dirty="0" smtClean="0"/>
              <a:t>45 rue des Écoles</a:t>
            </a:r>
          </a:p>
          <a:p>
            <a:pPr rtl="0"/>
            <a:r>
              <a:rPr lang="fr-FR" dirty="0" smtClean="0"/>
              <a:t>21000 Marseille</a:t>
            </a:r>
          </a:p>
          <a:p>
            <a:pPr rtl="0"/>
            <a:r>
              <a:rPr lang="fr-FR" dirty="0" smtClean="0"/>
              <a:t>0123456789</a:t>
            </a:r>
            <a:endParaRPr lang="fr-FR" dirty="0"/>
          </a:p>
        </p:txBody>
      </p:sp>
      <p:sp>
        <p:nvSpPr>
          <p:cNvPr id="123" name="Espace réservé du texte 122"/>
          <p:cNvSpPr>
            <a:spLocks noGrp="1"/>
          </p:cNvSpPr>
          <p:nvPr>
            <p:ph type="body" sz="quarter" idx="67"/>
          </p:nvPr>
        </p:nvSpPr>
        <p:spPr/>
        <p:txBody>
          <a:bodyPr rtlCol="0"/>
          <a:lstStyle/>
          <a:p>
            <a:r>
              <a:rPr lang="fr-FR" dirty="0"/>
              <a:t>jhebert@fabrikam.com</a:t>
            </a:r>
            <a:endParaRPr lang="fr-FR" dirty="0"/>
          </a:p>
        </p:txBody>
      </p:sp>
      <p:pic>
        <p:nvPicPr>
          <p:cNvPr id="67" name="Espace réservé d’image 66" descr="Visage masculin" title="Image d’exemple"/>
          <p:cNvPicPr>
            <a:picLocks noGrp="1" noChangeAspect="1"/>
          </p:cNvPicPr>
          <p:nvPr>
            <p:ph type="pic" sz="quarter" idx="74"/>
          </p:nvPr>
        </p:nvPicPr>
        <p:blipFill>
          <a:blip r:embed="rId5">
            <a:extLst>
              <a:ext uri="{28A0092B-C50C-407E-A947-70E740481C1C}">
                <a14:useLocalDpi xmlns:a14="http://schemas.microsoft.com/office/drawing/2010/main" val="0"/>
              </a:ext>
            </a:extLst>
          </a:blip>
          <a:srcRect/>
          <a:stretch>
            <a:fillRect/>
          </a:stretch>
        </p:blipFill>
        <p:spPr/>
      </p:pic>
      <p:sp>
        <p:nvSpPr>
          <p:cNvPr id="124" name="Espace réservé du texte 123"/>
          <p:cNvSpPr>
            <a:spLocks noGrp="1"/>
          </p:cNvSpPr>
          <p:nvPr>
            <p:ph type="body" sz="quarter" idx="68"/>
          </p:nvPr>
        </p:nvSpPr>
        <p:spPr/>
        <p:txBody>
          <a:bodyPr rtlCol="0"/>
          <a:lstStyle/>
          <a:p>
            <a:pPr rtl="0"/>
            <a:r>
              <a:rPr lang="fr-FR" dirty="0" smtClean="0"/>
              <a:t>Alain </a:t>
            </a:r>
            <a:r>
              <a:rPr lang="fr-FR" dirty="0" err="1" smtClean="0"/>
              <a:t>Davignon</a:t>
            </a:r>
            <a:endParaRPr lang="fr-FR" dirty="0"/>
          </a:p>
        </p:txBody>
      </p:sp>
      <p:sp>
        <p:nvSpPr>
          <p:cNvPr id="130" name="Espace réservé du texte 129"/>
          <p:cNvSpPr>
            <a:spLocks noGrp="1"/>
          </p:cNvSpPr>
          <p:nvPr>
            <p:ph type="body" sz="quarter" idx="79"/>
          </p:nvPr>
        </p:nvSpPr>
        <p:spPr/>
        <p:txBody>
          <a:bodyPr rtlCol="0"/>
          <a:lstStyle/>
          <a:p>
            <a:pPr rtl="0"/>
            <a:r>
              <a:rPr lang="fr-FR" dirty="0" smtClean="0"/>
              <a:t>Responsable</a:t>
            </a:r>
            <a:endParaRPr lang="fr-FR" dirty="0"/>
          </a:p>
        </p:txBody>
      </p:sp>
      <p:sp>
        <p:nvSpPr>
          <p:cNvPr id="64" name="Espace réservé du texte 63"/>
          <p:cNvSpPr>
            <a:spLocks noGrp="1"/>
          </p:cNvSpPr>
          <p:nvPr>
            <p:ph type="body" sz="quarter" idx="81"/>
          </p:nvPr>
        </p:nvSpPr>
        <p:spPr/>
        <p:txBody>
          <a:bodyPr rtlCol="0"/>
          <a:lstStyle/>
          <a:p>
            <a:pPr rtl="0"/>
            <a:endParaRPr lang="fr-FR" dirty="0" smtClean="0"/>
          </a:p>
          <a:p>
            <a:pPr rtl="0"/>
            <a:r>
              <a:rPr lang="fr-FR" dirty="0" smtClean="0"/>
              <a:t>45 rue des Écoles</a:t>
            </a:r>
          </a:p>
          <a:p>
            <a:pPr rtl="0"/>
            <a:r>
              <a:rPr lang="fr-FR" dirty="0" smtClean="0"/>
              <a:t>21000 Marseille</a:t>
            </a:r>
          </a:p>
          <a:p>
            <a:pPr rtl="0"/>
            <a:r>
              <a:rPr lang="fr-FR" dirty="0" smtClean="0"/>
              <a:t>0234567890</a:t>
            </a:r>
          </a:p>
          <a:p>
            <a:pPr rtl="0"/>
            <a:endParaRPr lang="fr-FR" dirty="0"/>
          </a:p>
        </p:txBody>
      </p:sp>
      <p:sp>
        <p:nvSpPr>
          <p:cNvPr id="78" name="Espace réservé du texte 77"/>
          <p:cNvSpPr>
            <a:spLocks noGrp="1"/>
          </p:cNvSpPr>
          <p:nvPr>
            <p:ph type="body" sz="quarter" idx="70"/>
          </p:nvPr>
        </p:nvSpPr>
        <p:spPr/>
        <p:txBody>
          <a:bodyPr rtlCol="0"/>
          <a:lstStyle/>
          <a:p>
            <a:pPr rtl="0"/>
            <a:r>
              <a:rPr lang="fr-FR" dirty="0" smtClean="0"/>
              <a:t>adavignon@fabrikam.com</a:t>
            </a:r>
            <a:endParaRPr lang="fr-FR" dirty="0"/>
          </a:p>
        </p:txBody>
      </p:sp>
      <p:sp>
        <p:nvSpPr>
          <p:cNvPr id="125" name="Espace réservé du texte 124"/>
          <p:cNvSpPr>
            <a:spLocks noGrp="1"/>
          </p:cNvSpPr>
          <p:nvPr>
            <p:ph type="body" sz="quarter" idx="72"/>
          </p:nvPr>
        </p:nvSpPr>
        <p:spPr/>
        <p:txBody>
          <a:bodyPr rtlCol="0"/>
          <a:lstStyle/>
          <a:p>
            <a:pPr rtl="0"/>
            <a:r>
              <a:rPr lang="fr-FR" dirty="0" smtClean="0"/>
              <a:t>www.fabrikam.com</a:t>
            </a:r>
            <a:endParaRPr lang="fr-FR" dirty="0"/>
          </a:p>
        </p:txBody>
      </p:sp>
      <p:sp>
        <p:nvSpPr>
          <p:cNvPr id="22" name="Espace réservé du texte 21"/>
          <p:cNvSpPr>
            <a:spLocks noGrp="1"/>
          </p:cNvSpPr>
          <p:nvPr>
            <p:ph type="body" sz="quarter" idx="82"/>
          </p:nvPr>
        </p:nvSpPr>
        <p:spPr/>
        <p:txBody>
          <a:bodyPr rtlCol="0">
            <a:normAutofit fontScale="25000" lnSpcReduction="20000"/>
          </a:bodyPr>
          <a:lstStyle/>
          <a:p>
            <a:pPr rtl="0"/>
            <a:endParaRPr lang="fr-FR" dirty="0"/>
          </a:p>
        </p:txBody>
      </p:sp>
      <p:sp>
        <p:nvSpPr>
          <p:cNvPr id="23" name="Espace réservé du texte 22"/>
          <p:cNvSpPr>
            <a:spLocks noGrp="1"/>
          </p:cNvSpPr>
          <p:nvPr>
            <p:ph type="body" sz="quarter" idx="83"/>
          </p:nvPr>
        </p:nvSpPr>
        <p:spPr/>
        <p:txBody>
          <a:bodyPr rtlCol="0">
            <a:normAutofit fontScale="25000" lnSpcReduction="20000"/>
          </a:bodyPr>
          <a:lstStyle/>
          <a:p>
            <a:pPr rtl="0"/>
            <a:endParaRPr lang="fr-FR" dirty="0"/>
          </a:p>
        </p:txBody>
      </p:sp>
      <p:sp>
        <p:nvSpPr>
          <p:cNvPr id="24" name="Espace réservé du texte 23"/>
          <p:cNvSpPr>
            <a:spLocks noGrp="1"/>
          </p:cNvSpPr>
          <p:nvPr>
            <p:ph type="body" sz="quarter" idx="84"/>
          </p:nvPr>
        </p:nvSpPr>
        <p:spPr/>
        <p:txBody>
          <a:bodyPr rtlCol="0">
            <a:normAutofit fontScale="25000" lnSpcReduction="20000"/>
          </a:bodyPr>
          <a:lstStyle/>
          <a:p>
            <a:pPr rtl="0"/>
            <a:endParaRPr lang="fr-FR" dirty="0"/>
          </a:p>
        </p:txBody>
      </p:sp>
      <p:sp>
        <p:nvSpPr>
          <p:cNvPr id="25" name="Espace réservé du texte 24"/>
          <p:cNvSpPr>
            <a:spLocks noGrp="1"/>
          </p:cNvSpPr>
          <p:nvPr>
            <p:ph type="body" sz="quarter" idx="85"/>
          </p:nvPr>
        </p:nvSpPr>
        <p:spPr/>
        <p:txBody>
          <a:bodyPr rtlCol="0">
            <a:normAutofit fontScale="25000" lnSpcReduction="20000"/>
          </a:bodyPr>
          <a:lstStyle/>
          <a:p>
            <a:pPr rtl="0"/>
            <a:endParaRPr lang="fr-FR" dirty="0"/>
          </a:p>
        </p:txBody>
      </p:sp>
      <p:sp>
        <p:nvSpPr>
          <p:cNvPr id="26" name="Espace réservé du texte 25"/>
          <p:cNvSpPr>
            <a:spLocks noGrp="1"/>
          </p:cNvSpPr>
          <p:nvPr>
            <p:ph type="body" sz="quarter" idx="86"/>
          </p:nvPr>
        </p:nvSpPr>
        <p:spPr/>
        <p:txBody>
          <a:bodyPr rtlCol="0">
            <a:normAutofit fontScale="25000" lnSpcReduction="20000"/>
          </a:bodyPr>
          <a:lstStyle/>
          <a:p>
            <a:pPr rtl="0"/>
            <a:endParaRPr lang="fr-FR" dirty="0"/>
          </a:p>
        </p:txBody>
      </p:sp>
      <p:cxnSp>
        <p:nvCxnSpPr>
          <p:cNvPr id="28" name="pli"/>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Brochure verte 11 x 8,5">
  <a:themeElements>
    <a:clrScheme name="Red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eenBrochure.potx" id="{F4AD6BB4-3E62-4AA6-9321-A582A2F3E4EE}" vid="{C85B33F5-6610-4FE2-B868-BDF6976B7470}"/>
    </a:ext>
  </a:extLst>
</a:theme>
</file>

<file path=ppt/theme/theme2.xml><?xml version="1.0" encoding="utf-8"?>
<a:theme xmlns:a="http://schemas.openxmlformats.org/drawingml/2006/main" name="Thème Office">
  <a:themeElements>
    <a:clrScheme name="Green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Green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141aba3b8f8cb7f331be6546df69db50">
  <xsd:schema xmlns:xsd="http://www.w3.org/2001/XMLSchema" xmlns:xs="http://www.w3.org/2001/XMLSchema" xmlns:p="http://schemas.microsoft.com/office/2006/metadata/properties" targetNamespace="http://schemas.microsoft.com/office/2006/metadata/properties" ma:root="true" ma:fieldsID="f8e4ef66d87525153bd8907774ed28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A32F2F-9727-4EA3-9AC2-BFFA3FE96344}">
  <ds:schemaRefs>
    <ds:schemaRef ds:uri="http://schemas.microsoft.com/sharepoint/v3/contenttype/forms"/>
  </ds:schemaRefs>
</ds:datastoreItem>
</file>

<file path=customXml/itemProps2.xml><?xml version="1.0" encoding="utf-8"?>
<ds:datastoreItem xmlns:ds="http://schemas.openxmlformats.org/officeDocument/2006/customXml" ds:itemID="{52E7F423-7EB3-4A91-8FF1-ADFC97096D9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20C92A9-6E76-4173-ADCE-80784873D7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219</Words>
  <Application>Microsoft Office PowerPoint</Application>
  <PresentationFormat>Personnalisé</PresentationFormat>
  <Paragraphs>47</Paragraphs>
  <Slides>2</Slides>
  <Notes>2</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vt:i4>
      </vt:variant>
    </vt:vector>
  </HeadingPairs>
  <TitlesOfParts>
    <vt:vector size="5" baseType="lpstr">
      <vt:lpstr>Arial</vt:lpstr>
      <vt:lpstr>Georgia</vt:lpstr>
      <vt:lpstr>Brochure verte 11 x 8,5</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2012-09-19T20:49:24Z</dcterms:created>
  <dcterms:modified xsi:type="dcterms:W3CDTF">2014-01-27T08:18:09Z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