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6" y="53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46926576"/>
        <c:axId val="105752016"/>
      </c:barChart>
      <c:catAx>
        <c:axId val="14692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5752016"/>
        <c:crosses val="autoZero"/>
        <c:auto val="1"/>
        <c:lblAlgn val="ctr"/>
        <c:lblOffset val="100"/>
        <c:noMultiLvlLbl val="0"/>
      </c:catAx>
      <c:valAx>
        <c:axId val="105752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692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e]"/>
      <dgm:spPr/>
      <dgm:t>
        <a:bodyPr/>
        <a:lstStyle/>
        <a:p>
          <a:r>
            <a:rPr lang="fr-FR" noProof="0" dirty="0"/>
            <a:t>Titre Étape 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fr-FR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fr-FR"/>
        </a:p>
      </dgm:t>
    </dgm:pt>
    <dgm:pt modelId="{06BE8A73-9D5C-4331-9D91-B2F90B0E1D84}">
      <dgm:prSet phldrT="[Texte]"/>
      <dgm:spPr/>
      <dgm:t>
        <a:bodyPr/>
        <a:lstStyle/>
        <a:p>
          <a:r>
            <a:rPr lang="fr-FR" noProof="0" dirty="0"/>
            <a:t>Titre Étape 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fr-FR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fr-FR"/>
        </a:p>
      </dgm:t>
    </dgm:pt>
    <dgm:pt modelId="{27F5F634-3F26-431A-81DB-17B153217268}">
      <dgm:prSet phldrT="[Texte]"/>
      <dgm:spPr/>
      <dgm:t>
        <a:bodyPr/>
        <a:lstStyle/>
        <a:p>
          <a:r>
            <a:rPr lang="fr-FR" noProof="0" dirty="0"/>
            <a:t>Titre Étape 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fr-FR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fr-FR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207168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noProof="0" dirty="0"/>
            <a:t>Titre Étape 1</a:t>
          </a:r>
        </a:p>
      </dsp:txBody>
      <dsp:txXfrm>
        <a:off x="289003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noProof="0" dirty="0"/>
            <a:t>Titre Étape 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193631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noProof="0" dirty="0"/>
            <a:t>Titre Étape 3</a:t>
          </a:r>
        </a:p>
      </dsp:txBody>
      <dsp:txXfrm>
        <a:off x="6275466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B1659ACC-BB8B-40BD-9C3D-7515A99833BA}" type="datetimeFigureOut">
              <a:rPr lang="fr-FR"/>
              <a:t>03/12/2013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FE02B09C-4EB4-4858-8C5D-928515EB5FA1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6CAB3F5D-6129-4745-AD27-E1F8E3F0C4BE}" type="datetimeFigureOut">
              <a:rPr lang="fr-FR"/>
              <a:t>03/12/2013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BC640D2E-0C1A-4418-8763-9BB732EB1D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orme libre 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85" name="Forme libre 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353" name="Groupe 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orme libre 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1" name="Forme libre 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2" name="Forme libre 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3" name="Forme libre 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4" name="Forme libre 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5" name="Forme libre 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6" name="Forme libre 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8" name="Forme libre 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29" name="Forme libre 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0" name="Forme libre 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1" name="Forme libre 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2" name="Forme libre 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3" name="Forme libre 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4" name="Forme libre 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5" name="Forme libre 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6" name="Forme libre 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7" name="Forme libre 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8" name="Forme libre 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39" name="Forme libre 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0" name="Forme libre 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1" name="Forme libre 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2" name="Forme libre 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3" name="Forme libre 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4" name="Forme libre 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5" name="Forme libre 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6" name="Forme libre 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7" name="Forme libre 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8" name="Forme libre 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49" name="Forme libre 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0" name="Forme libre 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1" name="Forme libre 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2" name="Forme libre 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3" name="Forme libre 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4" name="Forme libre 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5" name="Forme libre 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6" name="Forme libre 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7" name="Forme libre 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8" name="Forme libre 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59" name="Forme libre 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0" name="Forme libre 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1" name="Forme libre 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2" name="Forme libre 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3" name="Forme libre 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4" name="Forme libre 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5" name="Forme libre 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6" name="Forme libre 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7" name="Forme libre 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8" name="Forme libre 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69" name="Forme libre 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0" name="Forme libre 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1" name="Forme libre 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2" name="Forme libre 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3" name="Forme libre 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4" name="Forme libre 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5" name="Forme libre 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6" name="Forme libre 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7" name="Forme libre 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8" name="Forme libre 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79" name="Forme libre 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0" name="Forme libre 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1" name="Forme libre 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2" name="Forme libre 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3" name="Forme libre 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4" name="Forme libre 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5" name="Forme libre 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6" name="Forme libre 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7" name="Forme libre 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8" name="Forme libre 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89" name="Forme libre 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0" name="Forme libre 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1" name="Forme libre 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2" name="Forme libre 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3" name="Forme libre 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4" name="Forme libre 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5" name="Forme libre 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6" name="Forme libre 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7" name="Forme libre 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8" name="Forme libre 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99" name="Forme libre 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0" name="Forme libre 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1" name="Forme libre 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2" name="Forme libre 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3" name="Forme libre 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4" name="Forme libre 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5" name="Forme libre 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6" name="Forme libre 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7" name="Forme libre 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8" name="Forme libre 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09" name="Forme libre 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0" name="Forme libre 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1" name="Forme libre 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2" name="Forme libre 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3" name="Forme libre 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4" name="Forme libre 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5" name="Forme libre 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6" name="Forme libre 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7" name="Forme libre 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8" name="Forme libre 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19" name="Forme libre 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0" name="Forme libre 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1" name="Forme libre 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2" name="Forme libre 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3" name="Forme libre 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4" name="Forme libre 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5" name="Forme libre 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6" name="Forme libre 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7" name="Forme libre 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8" name="Forme libre 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29" name="Forme libre 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0" name="Forme libre 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1" name="Forme libre 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2" name="Forme libre 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3" name="Forme libre 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4" name="Forme libre 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5" name="Forme libre 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6" name="Forme libre 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7" name="Forme libre 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8" name="Forme libre 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39" name="Forme libre 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5" name="Forme libre 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6" name="Forme libre 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151" name="Forme libre 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86" name="Forme libre 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348" name="Groupe 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orme libre 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88" name="Forme libre 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89" name="Forme libre 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0" name="Forme libre 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1" name="Forme libre 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2" name="Forme libre 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3" name="Forme libre 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4" name="Forme libre 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5" name="Forme libre 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6" name="Forme libre 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8" name="Forme libre 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99" name="Forme libre 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0" name="Forme libre 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1" name="Forme libre 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2" name="Forme libre 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3" name="Forme libre 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4" name="Forme libre 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5" name="Forme libre 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6" name="Forme libre 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7" name="Forme libre 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8" name="Forme libre 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09" name="Forme libre 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0" name="Forme libre 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1" name="Forme libre 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2" name="Forme libre 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3" name="Forme libre 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4" name="Forme libre 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5" name="Forme libre 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6" name="Forme libre 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8" name="Forme libre 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19" name="Forme libre 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341" name="Forme libre 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43" name="Forme libre 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351" name="Groupe 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orme libre 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0" name="Forme libre 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2" name="Forme libre 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fr-FR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fr-FR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fr-FR"/>
              <a:t>03/12/2013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  <a:p>
            <a:pPr lvl="4"/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fr-FR"/>
              <a:t>03/12/2013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fr-FR"/>
              <a:t>03/12/2013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fr-FR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fr-FR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fr-FR"/>
              <a:t>03/12/2013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fr-FR" sz="2399"/>
            </a:lvl1pPr>
            <a:lvl2pPr latinLnBrk="0">
              <a:defRPr lang="fr-FR" sz="2200"/>
            </a:lvl2pPr>
            <a:lvl3pPr latinLnBrk="0">
              <a:defRPr lang="fr-FR" sz="1799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799"/>
            </a:lvl6pPr>
            <a:lvl7pPr latinLnBrk="0">
              <a:defRPr lang="fr-FR" sz="1799"/>
            </a:lvl7pPr>
            <a:lvl8pPr latinLnBrk="0">
              <a:defRPr lang="fr-FR" sz="1799"/>
            </a:lvl8pPr>
            <a:lvl9pPr latinLnBrk="0">
              <a:defRPr lang="fr-FR" sz="1799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fr-FR" sz="2399"/>
            </a:lvl1pPr>
            <a:lvl2pPr latinLnBrk="0">
              <a:defRPr lang="fr-FR" sz="2200"/>
            </a:lvl2pPr>
            <a:lvl3pPr latinLnBrk="0">
              <a:defRPr lang="fr-FR" sz="1799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799"/>
            </a:lvl6pPr>
            <a:lvl7pPr latinLnBrk="0">
              <a:defRPr lang="fr-FR" sz="1799"/>
            </a:lvl7pPr>
            <a:lvl8pPr latinLnBrk="0">
              <a:defRPr lang="fr-FR" sz="1799"/>
            </a:lvl8pPr>
            <a:lvl9pPr latinLnBrk="0">
              <a:defRPr lang="fr-FR" sz="1799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fr-FR"/>
              <a:t>03/12/2013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600" b="0" cap="all" baseline="0"/>
            </a:lvl1pPr>
            <a:lvl2pPr marL="457063" indent="0" latinLnBrk="0">
              <a:buNone/>
              <a:defRPr lang="fr-FR" sz="1999" b="1"/>
            </a:lvl2pPr>
            <a:lvl3pPr marL="914126" indent="0" latinLnBrk="0">
              <a:buNone/>
              <a:defRPr lang="fr-FR" sz="1799" b="1"/>
            </a:lvl3pPr>
            <a:lvl4pPr marL="1371189" indent="0" latinLnBrk="0">
              <a:buNone/>
              <a:defRPr lang="fr-FR" sz="1600" b="1"/>
            </a:lvl4pPr>
            <a:lvl5pPr marL="1828251" indent="0" latinLnBrk="0">
              <a:buNone/>
              <a:defRPr lang="fr-FR" sz="1600" b="1"/>
            </a:lvl5pPr>
            <a:lvl6pPr marL="2285314" indent="0" latinLnBrk="0">
              <a:buNone/>
              <a:defRPr lang="fr-FR" sz="1600" b="1"/>
            </a:lvl6pPr>
            <a:lvl7pPr marL="2742377" indent="0" latinLnBrk="0">
              <a:buNone/>
              <a:defRPr lang="fr-FR" sz="1600" b="1"/>
            </a:lvl7pPr>
            <a:lvl8pPr marL="3199440" indent="0" latinLnBrk="0">
              <a:buNone/>
              <a:defRPr lang="fr-FR" sz="1600" b="1"/>
            </a:lvl8pPr>
            <a:lvl9pPr marL="3656503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fr-FR" sz="2399"/>
            </a:lvl1pPr>
            <a:lvl2pPr latinLnBrk="0">
              <a:defRPr lang="fr-FR" sz="2200"/>
            </a:lvl2pPr>
            <a:lvl3pPr latinLnBrk="0">
              <a:defRPr lang="fr-FR" sz="1799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600" b="0" cap="all" baseline="0"/>
            </a:lvl1pPr>
            <a:lvl2pPr marL="457063" indent="0" latinLnBrk="0">
              <a:buNone/>
              <a:defRPr lang="fr-FR" sz="1999" b="1"/>
            </a:lvl2pPr>
            <a:lvl3pPr marL="914126" indent="0" latinLnBrk="0">
              <a:buNone/>
              <a:defRPr lang="fr-FR" sz="1799" b="1"/>
            </a:lvl3pPr>
            <a:lvl4pPr marL="1371189" indent="0" latinLnBrk="0">
              <a:buNone/>
              <a:defRPr lang="fr-FR" sz="1600" b="1"/>
            </a:lvl4pPr>
            <a:lvl5pPr marL="1828251" indent="0" latinLnBrk="0">
              <a:buNone/>
              <a:defRPr lang="fr-FR" sz="1600" b="1"/>
            </a:lvl5pPr>
            <a:lvl6pPr marL="2285314" indent="0" latinLnBrk="0">
              <a:buNone/>
              <a:defRPr lang="fr-FR" sz="1600" b="1"/>
            </a:lvl6pPr>
            <a:lvl7pPr marL="2742377" indent="0" latinLnBrk="0">
              <a:buNone/>
              <a:defRPr lang="fr-FR" sz="1600" b="1"/>
            </a:lvl7pPr>
            <a:lvl8pPr marL="3199440" indent="0" latinLnBrk="0">
              <a:buNone/>
              <a:defRPr lang="fr-FR" sz="1600" b="1"/>
            </a:lvl8pPr>
            <a:lvl9pPr marL="3656503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fr-FR" sz="2399"/>
            </a:lvl1pPr>
            <a:lvl2pPr latinLnBrk="0">
              <a:defRPr lang="fr-FR" sz="2200"/>
            </a:lvl2pPr>
            <a:lvl3pPr latinLnBrk="0">
              <a:defRPr lang="fr-FR" sz="1799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fr-FR"/>
              <a:t>03/12/2013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40" name="Espace réservé de la date 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fr-FR"/>
              <a:t>03/12/2013</a:t>
            </a:fld>
            <a:endParaRPr lang="fr-FR" dirty="0"/>
          </a:p>
        </p:txBody>
      </p:sp>
      <p:sp>
        <p:nvSpPr>
          <p:cNvPr id="241" name="Espace réservé du pied de page 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42" name="Espace réservé du numéro de diapositive 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fr-FR"/>
              <a:t>03/12/2013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fr-FR" sz="4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2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fr-FR" sz="2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fr-FR"/>
              <a:t>03/12/2013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fr-FR" sz="4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fr-FR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fr-FR" sz="2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6" name="Espace réservé de la date 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fr-FR"/>
              <a:t>03/12/2013</a:t>
            </a:fld>
            <a:endParaRPr lang="fr-FR" dirty="0"/>
          </a:p>
        </p:txBody>
      </p:sp>
      <p:sp>
        <p:nvSpPr>
          <p:cNvPr id="87" name="Espace réservé du pied de page 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0" name="Espace réservé du numéro de diapositive 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orme libre 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fr-FR"/>
              <a:pPr/>
              <a:t>03/12/2013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fr-FR">
          <a:solidFill>
            <a:schemeClr val="tx2"/>
          </a:solidFill>
        </a:defRPr>
      </a:lvl2pPr>
      <a:lvl3pPr eaLnBrk="1" latinLnBrk="0" hangingPunct="1">
        <a:defRPr lang="fr-FR">
          <a:solidFill>
            <a:schemeClr val="tx2"/>
          </a:solidFill>
        </a:defRPr>
      </a:lvl3pPr>
      <a:lvl4pPr eaLnBrk="1" latinLnBrk="0" hangingPunct="1">
        <a:defRPr lang="fr-FR">
          <a:solidFill>
            <a:schemeClr val="tx2"/>
          </a:solidFill>
        </a:defRPr>
      </a:lvl4pPr>
      <a:lvl5pPr eaLnBrk="1" latinLnBrk="0" hangingPunct="1">
        <a:defRPr lang="fr-FR">
          <a:solidFill>
            <a:schemeClr val="tx2"/>
          </a:solidFill>
        </a:defRPr>
      </a:lvl5pPr>
      <a:lvl6pPr eaLnBrk="1" latinLnBrk="0" hangingPunct="1">
        <a:defRPr lang="fr-FR">
          <a:solidFill>
            <a:schemeClr val="tx2"/>
          </a:solidFill>
        </a:defRPr>
      </a:lvl6pPr>
      <a:lvl7pPr eaLnBrk="1" latinLnBrk="0" hangingPunct="1">
        <a:defRPr lang="fr-FR">
          <a:solidFill>
            <a:schemeClr val="tx2"/>
          </a:solidFill>
        </a:defRPr>
      </a:lvl7pPr>
      <a:lvl8pPr eaLnBrk="1" latinLnBrk="0" hangingPunct="1">
        <a:defRPr lang="fr-FR">
          <a:solidFill>
            <a:schemeClr val="tx2"/>
          </a:solidFill>
        </a:defRPr>
      </a:lvl8pPr>
      <a:lvl9pPr eaLnBrk="1" latinLnBrk="0" hangingPunct="1">
        <a:defRPr lang="fr-FR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fr-FR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fr-FR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fr-FR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fr-FR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fr-FR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fr-F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fr-F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fr-FR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fr-FR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onstantia" pitchFamily="18" charset="0"/>
              </a:rPr>
              <a:t>Disposition Titre</a:t>
            </a:r>
          </a:p>
        </p:txBody>
      </p:sp>
      <p:sp>
        <p:nvSpPr>
          <p:cNvPr id="9" name="Sous-titre 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Constantia" pitchFamily="18" charset="0"/>
              </a:rPr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onstantia" pitchFamily="18" charset="0"/>
              </a:rPr>
              <a:t>Disposition Titre et contenu avec liste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  <a:endParaRPr lang="fr-FR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7" name="Espace réservé du contenu 6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47068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tableau</a:t>
            </a:r>
          </a:p>
        </p:txBody>
      </p:sp>
      <p:sp>
        <p:nvSpPr>
          <p:cNvPr id="2" name="Espace réservé du contenu 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7" name="Espace réservé du contenu 6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2781409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 </a:t>
            </a:r>
            <a:r>
              <a:rPr lang="fr-FR" dirty="0" err="1"/>
              <a:t>SmartArt</a:t>
            </a:r>
            <a:endParaRPr lang="fr-FR" dirty="0"/>
          </a:p>
        </p:txBody>
      </p:sp>
      <p:graphicFrame>
        <p:nvGraphicFramePr>
          <p:cNvPr id="4" name="Espace réservé du contenu 3" descr="Processus en bloc continu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71246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vise 16x9">
  <a:themeElements>
    <a:clrScheme name="Devise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fr-FR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fr-FR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Personnalisé</PresentationFormat>
  <Paragraphs>27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Devise 16x9</vt:lpstr>
      <vt:lpstr>Disposition Titre</vt:lpstr>
      <vt:lpstr>Disposition Titre et contenu avec liste</vt:lpstr>
      <vt:lpstr>Disposition Titre et contenu avec graphique</vt:lpstr>
      <vt:lpstr>Disposition Deux contenus avec tableau</vt:lpstr>
      <vt:lpstr>Disposition Titre et contenu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2013-07-31T16:29:01Z</dcterms:created>
  <dcterms:modified xsi:type="dcterms:W3CDTF">2013-12-04T04:44:58Z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