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4235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5" autoAdjust="0"/>
    <p:restoredTop sz="94660"/>
  </p:normalViewPr>
  <p:slideViewPr>
    <p:cSldViewPr showGuides="1">
      <p:cViewPr varScale="1">
        <p:scale>
          <a:sx n="132" d="100"/>
          <a:sy n="132" d="100"/>
        </p:scale>
        <p:origin x="300" y="132"/>
      </p:cViewPr>
      <p:guideLst>
        <p:guide orient="horz" pos="4235"/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1" d="100"/>
          <a:sy n="101" d="100"/>
        </p:scale>
        <p:origin x="2802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C69B1E1D-1656-4BF3-B39D-523606D6DB44}" type="datetimeFigureOut">
              <a:rPr lang="fr-FR"/>
              <a:t>03/12/2013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624149B6-8CC3-4B9A-BCBF-5AF8A7649FF2}" type="slidenum">
              <a:rPr lang="fr-F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r-FR" sz="1200"/>
            </a:lvl1pPr>
          </a:lstStyle>
          <a:p>
            <a:fld id="{A85FC044-1321-463A-86E8-35D85A959797}" type="datetimeFigureOut">
              <a:rPr lang="fr-FR"/>
              <a:t>03/12/2013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r-FR"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r-FR" sz="1200"/>
            </a:lvl1pPr>
          </a:lstStyle>
          <a:p>
            <a:fld id="{86AA99EE-A2C0-4BE5-BB96-1FDEE1D6095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fr-FR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ertific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 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r-FR" sz="3200" i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r-FR" sz="1637"/>
            </a:lvl2pPr>
            <a:lvl3pPr marL="0" indent="0" algn="ctr" latinLnBrk="0">
              <a:spcBef>
                <a:spcPts val="0"/>
              </a:spcBef>
              <a:buNone/>
              <a:defRPr lang="fr-FR" sz="1637"/>
            </a:lvl3pPr>
            <a:lvl4pPr marL="0" indent="0" algn="ctr" latinLnBrk="0">
              <a:spcBef>
                <a:spcPts val="0"/>
              </a:spcBef>
              <a:buNone/>
              <a:defRPr lang="fr-FR" sz="1637"/>
            </a:lvl4pPr>
            <a:lvl5pPr marL="0" indent="0" algn="ctr" latinLnBrk="0">
              <a:spcBef>
                <a:spcPts val="0"/>
              </a:spcBef>
              <a:buNone/>
              <a:defRPr lang="fr-FR" sz="1637"/>
            </a:lvl5pPr>
          </a:lstStyle>
          <a:p>
            <a:pPr lvl="0"/>
            <a:r>
              <a:rPr lang="fr-FR" dirty="0"/>
              <a:t>Type de certificat</a:t>
            </a:r>
          </a:p>
        </p:txBody>
      </p:sp>
      <p:sp>
        <p:nvSpPr>
          <p:cNvPr id="20" name="Espace réservé du texte 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fr-FR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r-FR" sz="1637"/>
            </a:lvl2pPr>
            <a:lvl3pPr marL="0" indent="0" algn="ctr" latinLnBrk="0">
              <a:spcBef>
                <a:spcPts val="0"/>
              </a:spcBef>
              <a:buNone/>
              <a:defRPr lang="fr-FR" sz="1637"/>
            </a:lvl3pPr>
            <a:lvl4pPr marL="0" indent="0" algn="ctr" latinLnBrk="0">
              <a:spcBef>
                <a:spcPts val="0"/>
              </a:spcBef>
              <a:buNone/>
              <a:defRPr lang="fr-FR" sz="1637"/>
            </a:lvl4pPr>
            <a:lvl5pPr marL="0" indent="0" algn="ctr" latinLnBrk="0">
              <a:spcBef>
                <a:spcPts val="0"/>
              </a:spcBef>
              <a:buNone/>
              <a:defRPr lang="fr-FR" sz="1637"/>
            </a:lvl5pPr>
          </a:lstStyle>
          <a:p>
            <a:pPr lvl="0"/>
            <a:r>
              <a:rPr lang="fr-FR" dirty="0"/>
              <a:t>[Décrivez la contribution ou le motif d’attribution de la récompense ici]</a:t>
            </a:r>
          </a:p>
        </p:txBody>
      </p:sp>
      <p:sp>
        <p:nvSpPr>
          <p:cNvPr id="9" name="Espace réservé du texte 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r-FR" sz="5400" b="0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r-FR" sz="1637"/>
            </a:lvl2pPr>
            <a:lvl3pPr marL="0" indent="0" algn="ctr" latinLnBrk="0">
              <a:spcBef>
                <a:spcPts val="0"/>
              </a:spcBef>
              <a:buNone/>
              <a:defRPr lang="fr-FR" sz="1637"/>
            </a:lvl3pPr>
            <a:lvl4pPr marL="0" indent="0" algn="ctr" latinLnBrk="0">
              <a:spcBef>
                <a:spcPts val="0"/>
              </a:spcBef>
              <a:buNone/>
              <a:defRPr lang="fr-FR" sz="1637"/>
            </a:lvl4pPr>
            <a:lvl5pPr marL="0" indent="0" algn="ctr" latinLnBrk="0">
              <a:spcBef>
                <a:spcPts val="0"/>
              </a:spcBef>
              <a:buNone/>
              <a:defRPr lang="fr-FR" sz="1637"/>
            </a:lvl5pPr>
          </a:lstStyle>
          <a:p>
            <a:pPr lvl="0"/>
            <a:r>
              <a:rPr lang="fr-FR" dirty="0"/>
              <a:t>Nom du destinataire</a:t>
            </a:r>
          </a:p>
        </p:txBody>
      </p:sp>
      <p:sp>
        <p:nvSpPr>
          <p:cNvPr id="21" name="Espace réservé du texte 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fr-FR" sz="150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r-FR" sz="1637"/>
            </a:lvl2pPr>
            <a:lvl3pPr marL="0" indent="0" algn="ctr" latinLnBrk="0">
              <a:spcBef>
                <a:spcPts val="0"/>
              </a:spcBef>
              <a:buNone/>
              <a:defRPr lang="fr-FR" sz="1637"/>
            </a:lvl3pPr>
            <a:lvl4pPr marL="0" indent="0" algn="ctr" latinLnBrk="0">
              <a:spcBef>
                <a:spcPts val="0"/>
              </a:spcBef>
              <a:buNone/>
              <a:defRPr lang="fr-FR" sz="1637"/>
            </a:lvl4pPr>
            <a:lvl5pPr marL="0" indent="0" algn="ctr" latinLnBrk="0">
              <a:spcBef>
                <a:spcPts val="0"/>
              </a:spcBef>
              <a:buNone/>
              <a:defRPr lang="fr-FR" sz="1637"/>
            </a:lvl5pPr>
          </a:lstStyle>
          <a:p>
            <a:pPr lvl="0"/>
            <a:r>
              <a:rPr lang="fr-FR" dirty="0"/>
              <a:t>[Ajoutez un texte ici, par exemple, « Ce certificat atteste que »]</a:t>
            </a:r>
          </a:p>
        </p:txBody>
      </p:sp>
      <p:cxnSp>
        <p:nvCxnSpPr>
          <p:cNvPr id="24" name="Connecteur droit 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Connecteur droit 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Espace réservé du texte 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r-F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r-FR" sz="1637"/>
            </a:lvl2pPr>
            <a:lvl3pPr marL="0" indent="0" algn="ctr" latinLnBrk="0">
              <a:spcBef>
                <a:spcPts val="0"/>
              </a:spcBef>
              <a:buNone/>
              <a:defRPr lang="fr-FR" sz="1637"/>
            </a:lvl3pPr>
            <a:lvl4pPr marL="0" indent="0" algn="ctr" latinLnBrk="0">
              <a:spcBef>
                <a:spcPts val="0"/>
              </a:spcBef>
              <a:buNone/>
              <a:defRPr lang="fr-FR" sz="1637"/>
            </a:lvl4pPr>
            <a:lvl5pPr marL="0" indent="0" algn="ctr" latinLnBrk="0">
              <a:spcBef>
                <a:spcPts val="0"/>
              </a:spcBef>
              <a:buNone/>
              <a:defRPr lang="fr-FR" sz="1637"/>
            </a:lvl5pPr>
          </a:lstStyle>
          <a:p>
            <a:pPr lvl="0"/>
            <a:r>
              <a:rPr lang="fr-FR" dirty="0"/>
              <a:t>Nom/Titre du présentateur</a:t>
            </a:r>
          </a:p>
        </p:txBody>
      </p:sp>
      <p:sp>
        <p:nvSpPr>
          <p:cNvPr id="30" name="Espace réservé du texte 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fr-FR" sz="800" b="0" i="0" cap="all" baseline="0">
                <a:solidFill>
                  <a:schemeClr val="tx1"/>
                </a:solidFill>
              </a:defRPr>
            </a:lvl1pPr>
            <a:lvl2pPr marL="0" indent="0" algn="ctr" latinLnBrk="0">
              <a:spcBef>
                <a:spcPts val="0"/>
              </a:spcBef>
              <a:buNone/>
              <a:defRPr lang="fr-FR" sz="1637"/>
            </a:lvl2pPr>
            <a:lvl3pPr marL="0" indent="0" algn="ctr" latinLnBrk="0">
              <a:spcBef>
                <a:spcPts val="0"/>
              </a:spcBef>
              <a:buNone/>
              <a:defRPr lang="fr-FR" sz="1637"/>
            </a:lvl3pPr>
            <a:lvl4pPr marL="0" indent="0" algn="ctr" latinLnBrk="0">
              <a:spcBef>
                <a:spcPts val="0"/>
              </a:spcBef>
              <a:buNone/>
              <a:defRPr lang="fr-FR" sz="1637"/>
            </a:lvl4pPr>
            <a:lvl5pPr marL="0" indent="0" algn="ctr" latinLnBrk="0">
              <a:spcBef>
                <a:spcPts val="0"/>
              </a:spcBef>
              <a:buNone/>
              <a:defRPr lang="fr-FR" sz="1637"/>
            </a:lvl5pPr>
          </a:lstStyle>
          <a:p>
            <a:pPr lvl="0"/>
            <a:r>
              <a:rPr lang="fr-FR" dirty="0"/>
              <a:t>Date</a:t>
            </a:r>
          </a:p>
        </p:txBody>
      </p:sp>
      <p:cxnSp>
        <p:nvCxnSpPr>
          <p:cNvPr id="4" name="Connecteur droit 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 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 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fr-F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E2BDE6FC-D800-44C9-9F28-4DA3F75C04DF}" type="datetimeFigureOut">
              <a:rPr lang="fr-FR"/>
              <a:pPr/>
              <a:t>03/12/2013</a:t>
            </a:fld>
            <a:endParaRPr lang="fr-FR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fr-F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fr-FR" sz="727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BD2FA371-C872-4E76-B1E3-5B0775D37C3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Niveau 2</a:t>
            </a:r>
          </a:p>
          <a:p>
            <a:pPr lvl="2"/>
            <a:r>
              <a:rPr lang="fr-FR" dirty="0"/>
              <a:t>Niveau 3</a:t>
            </a:r>
          </a:p>
          <a:p>
            <a:pPr lvl="3"/>
            <a:r>
              <a:rPr lang="fr-FR" dirty="0"/>
              <a:t>Niveau 4</a:t>
            </a:r>
          </a:p>
          <a:p>
            <a:pPr lvl="4"/>
            <a:r>
              <a:rPr lang="fr-FR" dirty="0"/>
              <a:t>Niveau 5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txStyles>
    <p:titleStyle>
      <a:lvl1pPr algn="ctr" defTabSz="926250" rtl="0" eaLnBrk="1" latinLnBrk="0" hangingPunct="1">
        <a:spcBef>
          <a:spcPct val="0"/>
        </a:spcBef>
        <a:buNone/>
        <a:defRPr lang="fr-FR" sz="2546" kern="120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fr-FR" sz="1819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fr-FR" sz="1637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r-FR" sz="1454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r-F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r-FR" sz="1272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r-FR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r-FR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r-FR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fr-FR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fr-FR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 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Certificat de réussite</a:t>
            </a:r>
          </a:p>
        </p:txBody>
      </p:sp>
      <p:sp>
        <p:nvSpPr>
          <p:cNvPr id="18" name="Espace réservé du texte 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dirty="0"/>
              <a:t>s’est illustrée par des résultats exceptionnels</a:t>
            </a:r>
          </a:p>
        </p:txBody>
      </p:sp>
      <p:sp>
        <p:nvSpPr>
          <p:cNvPr id="16" name="Espace réservé du texte 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Charline Leblanc</a:t>
            </a:r>
          </a:p>
        </p:txBody>
      </p:sp>
      <p:sp>
        <p:nvSpPr>
          <p:cNvPr id="12" name="Espace réservé du texte 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r-FR" dirty="0"/>
              <a:t>Ce certificat atteste que</a:t>
            </a:r>
          </a:p>
        </p:txBody>
      </p:sp>
      <p:sp>
        <p:nvSpPr>
          <p:cNvPr id="17" name="Espace réservé du texte 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Aline Dupuy, responsable de projet</a:t>
            </a:r>
          </a:p>
        </p:txBody>
      </p:sp>
      <p:sp>
        <p:nvSpPr>
          <p:cNvPr id="19" name="Espace réservé du texte 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3 avril 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tificat">
  <a:themeElements>
    <a:clrScheme name="Certificat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Palatino Linotype">
      <a:maj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FFE1D7-2A5B-4BCB-8C7B-35A947F2CA1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3256E9-247E-43C2-AA6E-0F255B2935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1E25356-65FA-49E6-BA98-A946DE2E0F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</Words>
  <Application>Microsoft Office PowerPoint</Application>
  <PresentationFormat>Affichage à l'écran (4:3)</PresentationFormat>
  <Paragraphs>6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Arial</vt:lpstr>
      <vt:lpstr>Palatino Linotype</vt:lpstr>
      <vt:lpstr>Certificat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2013-07-30T13:27:46Z</dcterms:created>
  <dcterms:modified xsi:type="dcterms:W3CDTF">2013-12-04T03:28:04Z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