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9T07:30:07.116" v="23" actId="790"/>
      <pc:docMkLst>
        <pc:docMk/>
      </pc:docMkLst>
      <pc:sldChg chg="modSp mod modNotes modNotesTx">
        <pc:chgData name="Fake Test User" userId="SID-0" providerId="Test" clId="FakeClientId" dt="2021-07-29T07:30:07.116" v="23" actId="790"/>
        <pc:sldMkLst>
          <pc:docMk/>
          <pc:sldMk cId="2622186954" sldId="256"/>
        </pc:sldMkLst>
        <pc:spChg chg="mod">
          <ac:chgData name="Fake Test User" userId="SID-0" providerId="Test" clId="FakeClientId" dt="2021-07-29T07:26:40.101" v="0" actId="790"/>
          <ac:spMkLst>
            <pc:docMk/>
            <pc:sldMk cId="2622186954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9T07:26:40.101" v="0" actId="790"/>
          <ac:spMkLst>
            <pc:docMk/>
            <pc:sldMk cId="2622186954" sldId="256"/>
            <ac:spMk id="3" creationId="{00000000-0000-0000-0000-000000000000}"/>
          </ac:spMkLst>
        </pc:spChg>
      </pc:sldChg>
      <pc:sldMasterChg chg="modSldLayout">
        <pc:chgData name="Fake Test User" userId="SID-0" providerId="Test" clId="FakeClientId" dt="2021-07-29T07:29:21.881" v="19" actId="790"/>
        <pc:sldMasterMkLst>
          <pc:docMk/>
          <pc:sldMasterMk cId="0" sldId="2147483648"/>
        </pc:sldMasterMkLst>
        <pc:sldLayoutChg chg="modSp mod">
          <pc:chgData name="Fake Test User" userId="SID-0" providerId="Test" clId="FakeClientId" dt="2021-07-29T07:27:41.507" v="2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9T07:27:41.507" v="2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27:41.507" v="2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27:41.507" v="2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27:41.507" v="2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27:41.507" v="2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27:49.319" v="3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9T07:27:49.319" v="3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27:49.319" v="3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27:49.319" v="3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27:49.319" v="3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27:49.319" v="3" actId="7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27:54.053" v="4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9T07:27:54.053" v="4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27:54.053" v="4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27:54.053" v="4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27:54.053" v="4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27:54.053" v="4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28:00.475" v="5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9T07:28:00.475" v="5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28:00.475" v="5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28:00.475" v="5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7:28:00.475" v="5" actId="790"/>
            <ac:spMkLst>
              <pc:docMk/>
              <pc:sldMasterMk cId="0" sldId="2147483648"/>
              <pc:sldLayoutMk cId="0" sldId="2147483652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9T07:28:00.475" v="5" actId="790"/>
            <ac:spMkLst>
              <pc:docMk/>
              <pc:sldMasterMk cId="0" sldId="2147483648"/>
              <pc:sldLayoutMk cId="0" sldId="2147483652"/>
              <ac:spMk id="13" creationId="{00000000-0000-0000-0000-000000000000}"/>
            </ac:spMkLst>
          </pc:spChg>
          <pc:spChg chg="mod">
            <ac:chgData name="Fake Test User" userId="SID-0" providerId="Test" clId="FakeClientId" dt="2021-07-29T07:28:00.475" v="5" actId="790"/>
            <ac:spMkLst>
              <pc:docMk/>
              <pc:sldMasterMk cId="0" sldId="2147483648"/>
              <pc:sldLayoutMk cId="0" sldId="2147483652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28:06.319" v="6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9T07:28:06.319" v="6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28:06.319" v="6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28:06.319" v="6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7:28:06.319" v="6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7:28:06.319" v="6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7-29T07:28:06.319" v="6" actId="790"/>
            <ac:spMkLst>
              <pc:docMk/>
              <pc:sldMasterMk cId="0" sldId="2147483648"/>
              <pc:sldLayoutMk cId="0" sldId="2147483653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9T07:28:06.319" v="6" actId="790"/>
            <ac:spMkLst>
              <pc:docMk/>
              <pc:sldMasterMk cId="0" sldId="2147483648"/>
              <pc:sldLayoutMk cId="0" sldId="2147483653"/>
              <ac:spMk id="13" creationId="{00000000-0000-0000-0000-000000000000}"/>
            </ac:spMkLst>
          </pc:spChg>
          <pc:spChg chg="mod">
            <ac:chgData name="Fake Test User" userId="SID-0" providerId="Test" clId="FakeClientId" dt="2021-07-29T07:28:06.319" v="6" actId="790"/>
            <ac:spMkLst>
              <pc:docMk/>
              <pc:sldMasterMk cId="0" sldId="2147483648"/>
              <pc:sldLayoutMk cId="0" sldId="2147483653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28:11.866" v="7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9T07:28:11.866" v="7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28:11.866" v="7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28:11.866" v="7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28:11.866" v="7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28:16.569" v="8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9T07:28:16.569" v="8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28:16.569" v="8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28:16.569" v="8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28:21.678" v="9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9T07:28:21.678" v="9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28:21.678" v="9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28:21.678" v="9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28:21.678" v="9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28:21.678" v="9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7:28:21.678" v="9" actId="790"/>
            <ac:spMkLst>
              <pc:docMk/>
              <pc:sldMasterMk cId="0" sldId="2147483648"/>
              <pc:sldLayoutMk cId="0" sldId="2147483656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28:27.616" v="11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9T07:28:27.616" v="11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28:27.616" v="11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28:27.616" v="11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28:27.616" v="11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28:27.616" v="11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28:27.616" v="11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picChg chg="mod">
            <ac:chgData name="Fake Test User" userId="SID-0" providerId="Test" clId="FakeClientId" dt="2021-07-29T07:28:24.147" v="10" actId="1076"/>
            <ac:picMkLst>
              <pc:docMk/>
              <pc:sldMasterMk cId="0" sldId="2147483648"/>
              <pc:sldLayoutMk cId="0" sldId="2147483657"/>
              <ac:picMk id="10" creationId="{00000000-0000-0000-0000-000000000000}"/>
            </ac:picMkLst>
          </pc:picChg>
        </pc:sldLayoutChg>
        <pc:sldLayoutChg chg="modSp mod">
          <pc:chgData name="Fake Test User" userId="SID-0" providerId="Test" clId="FakeClientId" dt="2021-07-29T07:29:16.116" v="18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9T07:29:16.116" v="18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29:16.116" v="18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29:16.116" v="18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29:16.116" v="18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29:16.116" v="18" actId="790"/>
            <ac:spMkLst>
              <pc:docMk/>
              <pc:sldMasterMk cId="0" sldId="2147483648"/>
              <pc:sldLayoutMk cId="0" sldId="2147483658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29:21.881" v="19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9T07:29:21.881" v="19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29:21.881" v="19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29:21.881" v="19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29:21.881" v="19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29:21.881" v="19" actId="790"/>
            <ac:spMkLst>
              <pc:docMk/>
              <pc:sldMasterMk cId="0" sldId="2147483648"/>
              <pc:sldLayoutMk cId="0" sldId="2147483659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28:37.866" v="12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29T07:28:37.866" v="12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28:37.866" v="12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28:37.866" v="12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28:37.866" v="12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28:37.866" v="12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28:37.866" v="12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28:46.506" v="13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7-29T07:28:46.506" v="13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28:46.506" v="13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28:46.506" v="13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28:46.506" v="13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28:46.506" v="13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28:57.210" v="15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7-29T07:28:57.210" v="15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28:57.210" v="15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28:57.210" v="15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28:57.210" v="15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28:57.210" v="15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28:52.038" v="14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7-29T07:28:52.038" v="14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28:52.038" v="14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28:52.038" v="14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28:52.038" v="14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28:52.038" v="14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7:28:52.038" v="14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9T07:28:52.038" v="14" actId="790"/>
            <ac:spMkLst>
              <pc:docMk/>
              <pc:sldMasterMk cId="0" sldId="2147483648"/>
              <pc:sldLayoutMk cId="0" sldId="2147483666"/>
              <ac:spMk id="13" creationId="{00000000-0000-0000-0000-000000000000}"/>
            </ac:spMkLst>
          </pc:spChg>
          <pc:spChg chg="mod">
            <ac:chgData name="Fake Test User" userId="SID-0" providerId="Test" clId="FakeClientId" dt="2021-07-29T07:28:52.038" v="14" actId="790"/>
            <ac:spMkLst>
              <pc:docMk/>
              <pc:sldMasterMk cId="0" sldId="2147483648"/>
              <pc:sldLayoutMk cId="0" sldId="2147483666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29:03.975" v="16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7-29T07:29:03.975" v="16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29:03.975" v="16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29:03.975" v="16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29:03.975" v="16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7:29:03.975" v="16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7:29:03.975" v="16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7-29T07:29:03.975" v="16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9T07:29:03.975" v="16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9T07:29:03.975" v="16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9T07:29:03.975" v="16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29:11.585" v="17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7-29T07:29:11.585" v="17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29:11.585" v="17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29:11.585" v="17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29:11.585" v="17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7-29T07:29:11.585" v="17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7-29T07:29:11.585" v="17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7-29T07:29:11.585" v="17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7-29T07:29:11.585" v="17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7-29T07:29:11.585" v="17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7-29T07:29:11.585" v="17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7-29T07:29:11.585" v="17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7-29T07:29:11.585" v="17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7-29T07:29:11.585" v="17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D881979-92F9-4E0A-A766-3290C154B0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B3A07E7-90C0-48A7-8579-6BC5C1D863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DE14F-CD98-4954-A5EC-56D8595E0819}" type="datetime1">
              <a:rPr lang="fr-FR" smtClean="0"/>
              <a:t>29/07/2021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D6FDC05-1486-4A7C-A6B1-55DD4B68D8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B19CC8D-9D36-4D5C-87D1-595787DF6D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E92F4-2DF4-4925-B5FD-6D24AE949C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5600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E4E9D-F5BC-4908-AE58-6C3E1B78B76A}" type="datetime1">
              <a:rPr lang="fr-FR" smtClean="0"/>
              <a:pPr/>
              <a:t>29/07/2021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noProof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8CD0A-C1CD-44E6-B2F1-5E8CF04DECDD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2840715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38CD0A-C1CD-44E6-B2F1-5E8CF04DECD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9617099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5108728"/>
            <a:ext cx="10364452" cy="682472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02F90A-8E90-4095-9D7C-64C8D113A6DA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83FFB9-9CCA-407E-9C04-5F2745626395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rtlCol="0" anchor="ctr"/>
          <a:lstStyle>
            <a:lvl1pPr algn="ctr"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913775" y="4204821"/>
            <a:ext cx="10364452" cy="1586380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C8F7EC-2338-4841-BDA3-4E1E260DED09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2" name="Espace réservé du texte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610032"/>
            <a:ext cx="8752299" cy="59478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4372796"/>
            <a:ext cx="10364452" cy="142105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33418D-CAD4-4F74-A4E6-53151563A008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13" name="Zone de texte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fr-F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Zone de texte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fr-FR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professionn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913775" y="4662335"/>
            <a:ext cx="10364452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C9521E-674B-4537-8276-7C91E2A52831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7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913774" y="2367093"/>
            <a:ext cx="3298976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half" idx="15" hasCustomPrompt="1"/>
          </p:nvPr>
        </p:nvSpPr>
        <p:spPr>
          <a:xfrm>
            <a:off x="913774" y="2943355"/>
            <a:ext cx="3298976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9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452389" y="2367093"/>
            <a:ext cx="329152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0" name="Espace réservé du texte 3"/>
          <p:cNvSpPr>
            <a:spLocks noGrp="1"/>
          </p:cNvSpPr>
          <p:nvPr>
            <p:ph type="body" sz="half" idx="16" hasCustomPrompt="1"/>
          </p:nvPr>
        </p:nvSpPr>
        <p:spPr>
          <a:xfrm>
            <a:off x="4441348" y="2943355"/>
            <a:ext cx="3303351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1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2367093"/>
            <a:ext cx="33049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2" name="Espace réservé du texte 3"/>
          <p:cNvSpPr>
            <a:spLocks noGrp="1"/>
          </p:cNvSpPr>
          <p:nvPr>
            <p:ph type="body" sz="half" idx="17" hasCustomPrompt="1"/>
          </p:nvPr>
        </p:nvSpPr>
        <p:spPr>
          <a:xfrm>
            <a:off x="7973298" y="2943355"/>
            <a:ext cx="3304928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C2A6DD-4A80-4D43-844F-0D1D6186F8FF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r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9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913774" y="4204820"/>
            <a:ext cx="3296409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0" name="Espace réservé d’image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21" name="Espace réservé du texte 3"/>
          <p:cNvSpPr>
            <a:spLocks noGrp="1"/>
          </p:cNvSpPr>
          <p:nvPr>
            <p:ph type="body" sz="half" idx="18" hasCustomPrompt="1"/>
          </p:nvPr>
        </p:nvSpPr>
        <p:spPr>
          <a:xfrm>
            <a:off x="913774" y="4781082"/>
            <a:ext cx="3296409" cy="10101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2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442759" y="4204820"/>
            <a:ext cx="33018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3" name="Espace réservé d’image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24" name="Espace réservé du texte 3"/>
          <p:cNvSpPr>
            <a:spLocks noGrp="1"/>
          </p:cNvSpPr>
          <p:nvPr>
            <p:ph type="body" sz="half" idx="19" hasCustomPrompt="1"/>
          </p:nvPr>
        </p:nvSpPr>
        <p:spPr>
          <a:xfrm>
            <a:off x="4441348" y="4781080"/>
            <a:ext cx="3303352" cy="101011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4204820"/>
            <a:ext cx="330068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6" name="Espace réservé d’image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27" name="Espace réservé du texte 3"/>
          <p:cNvSpPr>
            <a:spLocks noGrp="1"/>
          </p:cNvSpPr>
          <p:nvPr>
            <p:ph type="body" sz="half" idx="20" hasCustomPrompt="1"/>
          </p:nvPr>
        </p:nvSpPr>
        <p:spPr>
          <a:xfrm>
            <a:off x="7973173" y="4781078"/>
            <a:ext cx="3305053" cy="10101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71DFB0-30D6-4D29-BE6B-FC85669A16AE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1" name="Espace réservé du texte vertical 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913775" y="2367093"/>
            <a:ext cx="10364452" cy="3424107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DCB167-4B59-454F-9E22-C0910078D588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8" name="Espace réservé du texte vertical 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913775" y="609601"/>
            <a:ext cx="7658724" cy="5181599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2C16DD-6600-4AE8-812C-C482671E7430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2" name="Espace réservé du contenu 2"/>
          <p:cNvSpPr>
            <a:spLocks noGrp="1"/>
          </p:cNvSpPr>
          <p:nvPr>
            <p:ph sz="quarter" idx="13" hasCustomPrompt="1"/>
          </p:nvPr>
        </p:nvSpPr>
        <p:spPr>
          <a:xfrm>
            <a:off x="913774" y="2367092"/>
            <a:ext cx="10363826" cy="3424107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EE883D-5642-4DA9-B6C6-3BFAB1247626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913774" y="3657457"/>
            <a:ext cx="10351752" cy="1368183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1DE006-CE6D-489F-A0A2-42B565CE8143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2" name="Espace réservé du contenu 2"/>
          <p:cNvSpPr>
            <a:spLocks noGrp="1"/>
          </p:cNvSpPr>
          <p:nvPr>
            <p:ph sz="quarter" idx="13" hasCustomPrompt="1"/>
          </p:nvPr>
        </p:nvSpPr>
        <p:spPr>
          <a:xfrm>
            <a:off x="913774" y="2367092"/>
            <a:ext cx="5106026" cy="3424107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13" name="Espace réservé du contenu 3"/>
          <p:cNvSpPr>
            <a:spLocks noGrp="1"/>
          </p:cNvSpPr>
          <p:nvPr>
            <p:ph sz="quarter" idx="14" hasCustomPrompt="1"/>
          </p:nvPr>
        </p:nvSpPr>
        <p:spPr>
          <a:xfrm>
            <a:off x="6172200" y="2367092"/>
            <a:ext cx="5105400" cy="3424107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CCCFD5-03DF-4FCE-85A6-D9A35AAFCFA3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146328" y="2371018"/>
            <a:ext cx="487347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2" name="Espace réservé du contenu 3"/>
          <p:cNvSpPr>
            <a:spLocks noGrp="1"/>
          </p:cNvSpPr>
          <p:nvPr>
            <p:ph sz="quarter" idx="13" hasCustomPrompt="1"/>
          </p:nvPr>
        </p:nvSpPr>
        <p:spPr>
          <a:xfrm>
            <a:off x="913774" y="3051012"/>
            <a:ext cx="5106027" cy="2740187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396423" y="2371018"/>
            <a:ext cx="488180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3" name="Espace réservé du contenu 5"/>
          <p:cNvSpPr>
            <a:spLocks noGrp="1"/>
          </p:cNvSpPr>
          <p:nvPr>
            <p:ph sz="quarter" idx="14" hasCustomPrompt="1"/>
          </p:nvPr>
        </p:nvSpPr>
        <p:spPr>
          <a:xfrm>
            <a:off x="6172200" y="3051012"/>
            <a:ext cx="5105401" cy="2740187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5B9D7A-FB97-4E74-BF57-6895A4E98B63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434880-38CF-4925-B3A5-411487263B45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3C7632-5959-4EB3-8426-BBCA64DE4127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0" name="Espace réservé du contenu 2"/>
          <p:cNvSpPr>
            <a:spLocks noGrp="1"/>
          </p:cNvSpPr>
          <p:nvPr>
            <p:ph sz="quarter" idx="13" hasCustomPrompt="1"/>
          </p:nvPr>
        </p:nvSpPr>
        <p:spPr>
          <a:xfrm>
            <a:off x="5078062" y="609600"/>
            <a:ext cx="6200163" cy="5181599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2632852"/>
            <a:ext cx="3935689" cy="3158348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EDB057-A095-4274-884B-56FBE48C62E1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533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2632852"/>
            <a:ext cx="5934949" cy="3158347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6AB63F-CDCF-4BAC-A053-CC64FB59E7BE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71D7903D-C3FB-4164-A5ED-79C000A2F798}" type="datetime1">
              <a:rPr lang="fr-FR" noProof="0" smtClean="0"/>
              <a:t>29/07/2021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6D22F896-40B5-4ADD-8801-0D06FADFA095}" type="slidenum">
              <a:rPr lang="fr-FR" noProof="0" smtClean="0"/>
              <a:pPr/>
              <a:t>‹N°›</a:t>
            </a:fld>
            <a:endParaRPr lang="fr-FR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2186954"/>
      </p:ext>
    </p:extLst>
  </p:cSld>
  <p:clrMapOvr>
    <a:masterClrMapping/>
  </p:clrMapOvr>
</p:sld>
</file>

<file path=ppt/theme/theme12.xml><?xml version="1.0" encoding="utf-8"?>
<a:theme xmlns:a="http://schemas.openxmlformats.org/drawingml/2006/main" name="Gouttelette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Droplet</ap:Template>
  <ap:TotalTime>3</ap:TotalTime>
  <ap:Words>1</ap:Words>
  <ap:PresentationFormat>Grand écran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Tw Cen MT</vt:lpstr>
      <vt:lpstr>Gouttelette</vt:lpstr>
      <vt:lpstr>Présentation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2014-09-12T17:25:11Z</dcterms:created>
  <dcterms:modified xsi:type="dcterms:W3CDTF">2021-07-29T07:30:15Z</dcterms:modified>
</cp:coreProperties>
</file>