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39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485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5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5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37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48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8/1/2013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9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8/1/2013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6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8/1/2013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67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622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8/1/2013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8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652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876579"/>
      </p:ext>
    </p:extLst>
  </p:cSld>
  <p:clrMapOvr>
    <a:masterClrMapping/>
  </p:clrMapOvr>
</p:sld>
</file>

<file path=ppt/theme/theme1.xml><?xml version="1.0" encoding="utf-8"?>
<a:theme xmlns:a="http://schemas.openxmlformats.org/drawingml/2006/main" name="Métropolitain">
  <a:themeElements>
    <a:clrScheme name="Métropolitain">
      <a:dk1>
        <a:srgbClr val="000000"/>
      </a:dk1>
      <a:lt1>
        <a:srgbClr val="FFFFFF"/>
      </a:lt1>
      <a:dk2>
        <a:srgbClr val="303034"/>
      </a:dk2>
      <a:lt2>
        <a:srgbClr val="DFDFE4"/>
      </a:lt2>
      <a:accent1>
        <a:srgbClr val="00AEEF"/>
      </a:accent1>
      <a:accent2>
        <a:srgbClr val="8CC600"/>
      </a:accent2>
      <a:accent3>
        <a:srgbClr val="FFBE00"/>
      </a:accent3>
      <a:accent4>
        <a:srgbClr val="FF0097"/>
      </a:accent4>
      <a:accent5>
        <a:srgbClr val="0071BC"/>
      </a:accent5>
      <a:accent6>
        <a:srgbClr val="FF8600"/>
      </a:accent6>
      <a:hlink>
        <a:srgbClr val="2424F0"/>
      </a:hlink>
      <a:folHlink>
        <a:srgbClr val="808080"/>
      </a:folHlink>
    </a:clrScheme>
    <a:fontScheme name="Métropolitai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étropolitai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9FF7CA0D-8839-4012-B51C-B152F9BD65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TC103457491[[fn=Métropolitain]]</Template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 Light</vt:lpstr>
      <vt:lpstr>Métropolitain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Petr Barborik</dc:creator>
  <cp:lastModifiedBy>Petr Barborik</cp:lastModifiedBy>
  <cp:revision>1</cp:revision>
  <dcterms:created xsi:type="dcterms:W3CDTF">2013-08-01T12:27:37Z</dcterms:created>
  <dcterms:modified xsi:type="dcterms:W3CDTF">2013-08-01T12:27:47Z</dcterms:modified>
</cp:coreProperties>
</file>