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9" autoAdjust="0"/>
    <p:restoredTop sz="95676" autoAdjust="0"/>
  </p:normalViewPr>
  <p:slideViewPr>
    <p:cSldViewPr snapToGrid="0">
      <p:cViewPr varScale="1">
        <p:scale>
          <a:sx n="81" d="100"/>
          <a:sy n="81" d="100"/>
        </p:scale>
        <p:origin x="108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0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81DC69B0-77E1-4982-B467-E3FCAA3169CA}" type="datetime1">
              <a:rPr lang="fr-FR" smtClean="0"/>
              <a:t>04/08/2013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BA521EC-3712-4956-9281-7BB8CD12B3A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4F5D02D6-5111-4620-9D26-65F3E4FF318E}" type="datetime1">
              <a:rPr lang="fr-FR" smtClean="0"/>
              <a:pPr/>
              <a:t>04/08/2013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A8194953-824E-4DC7-A41B-415AFFE9706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 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fr-FR" sz="8800" b="1" baseline="0"/>
            </a:lvl1pPr>
          </a:lstStyle>
          <a:p>
            <a:r>
              <a:rPr lang="fr-FR" dirty="0"/>
              <a:t>Modifiez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r-FR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style des </a:t>
            </a:r>
            <a:r>
              <a:rPr lang="fr-FR" dirty="0" smtClean="0"/>
              <a:t>sous-titres </a:t>
            </a:r>
            <a:r>
              <a:rPr lang="fr-FR" dirty="0"/>
              <a:t>du masque</a:t>
            </a:r>
          </a:p>
        </p:txBody>
      </p:sp>
      <p:sp>
        <p:nvSpPr>
          <p:cNvPr id="5" name="Espace réservé d’image 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Image 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fr-FR" sz="6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fr-FR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fr-FR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fr-FR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 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 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 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fr-FR" sz="4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fr-FR" sz="2800"/>
            </a:lvl1pPr>
            <a:lvl2pPr latinLnBrk="0">
              <a:defRPr lang="fr-FR" sz="2400"/>
            </a:lvl2pPr>
            <a:lvl3pPr latinLnBrk="0">
              <a:defRPr lang="fr-FR" sz="2000"/>
            </a:lvl3pPr>
            <a:lvl4pPr latinLnBrk="0">
              <a:defRPr lang="fr-FR" sz="1800"/>
            </a:lvl4pPr>
            <a:lvl5pPr latinLnBrk="0">
              <a:defRPr lang="fr-FR" sz="1800"/>
            </a:lvl5pPr>
            <a:lvl6pPr latinLnBrk="0">
              <a:defRPr lang="fr-FR" sz="2000"/>
            </a:lvl6pPr>
            <a:lvl7pPr latinLnBrk="0">
              <a:defRPr lang="fr-FR" sz="2000"/>
            </a:lvl7pPr>
            <a:lvl8pPr latinLnBrk="0">
              <a:defRPr lang="fr-FR" sz="2000"/>
            </a:lvl8pPr>
            <a:lvl9pPr latinLnBrk="0">
              <a:defRPr lang="fr-FR"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24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Image 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fr-FR" sz="4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fr-FR" sz="28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24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fr-FR" sz="8800" b="1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fr-FR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 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oupe 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Forme libre 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Forme libre 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Forme libre 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’image 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7" name="Espace réservé d’image 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11" name="Espace réservé du texte 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  <p:grpSp>
        <p:nvGrpSpPr>
          <p:cNvPr id="19" name="Groupe 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Forme libre 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Forme libre 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Forme libre 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3" name="Espace réservé du texte 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Image 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e 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Forme libre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orme libre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fr-FR"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’image 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7" name="Espace réservé d’image 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28" name="Espace réservé du texte 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  <p:sp>
        <p:nvSpPr>
          <p:cNvPr id="31" name="Espace réservé d’image 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oupe 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Forme libre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orme libre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fr-FR"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’image 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28" name="Espace réservé du texte 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  <p:sp>
        <p:nvSpPr>
          <p:cNvPr id="12" name="Espace réservé d’image 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 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Image 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e 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Forme libre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orme libre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’image 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28" name="Espace réservé du texte 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  <p:sp>
        <p:nvSpPr>
          <p:cNvPr id="12" name="Espace réservé d’image 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11" name="Espace réservé d’image 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 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oupe 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Forme libre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orme libre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8" name="Espace réservé du texte 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  <p:sp>
        <p:nvSpPr>
          <p:cNvPr id="12" name="Espace réservé d’image 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13" name="Espace réservé d’image 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 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oupe 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Forme libre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orme libre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orme libre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Forme libre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fr-FR"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’image 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7" name="Espace réservé d’image 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  <p:sp>
        <p:nvSpPr>
          <p:cNvPr id="28" name="Espace réservé du texte 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fr-F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fr-FR" dirty="0"/>
              <a:t>Ajoutez une légende ici ou supprimez ce texte pour ajouter une légende manuscrite après l’impression de votre album. </a:t>
            </a:r>
          </a:p>
        </p:txBody>
      </p:sp>
      <p:sp>
        <p:nvSpPr>
          <p:cNvPr id="31" name="Espace réservé d’image 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fr-FR" sz="20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 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</a:t>
            </a:r>
          </a:p>
          <a:p>
            <a:pPr lvl="6"/>
            <a:r>
              <a:rPr lang="fr-FR" dirty="0"/>
              <a:t>Sept</a:t>
            </a:r>
          </a:p>
          <a:p>
            <a:pPr lvl="7"/>
            <a:r>
              <a:rPr lang="fr-FR" dirty="0"/>
              <a:t>Huit</a:t>
            </a:r>
          </a:p>
          <a:p>
            <a:pPr lvl="8"/>
            <a:r>
              <a:rPr lang="fr-FR" dirty="0"/>
              <a:t>Neuf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fr-FR" sz="1200">
                <a:solidFill>
                  <a:schemeClr val="tx1"/>
                </a:solidFill>
              </a:defRPr>
            </a:lvl1pPr>
          </a:lstStyle>
          <a:p>
            <a:fld id="{A15A5A52-57C8-4058-BEFA-5594F8BDD7E0}" type="datetime1">
              <a:rPr lang="fr-FR" smtClean="0"/>
              <a:pPr/>
              <a:t>04/08/2013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fr-FR"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fr-FR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fr-FR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Vacances de printemps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2013</a:t>
            </a:r>
          </a:p>
        </p:txBody>
      </p:sp>
      <p:pic>
        <p:nvPicPr>
          <p:cNvPr id="7" name="Espace réservé d’image 6" descr="Planches de surf alignées. Pour modifier cette image, sélectionnez-la et supprimez-la. Cliquez ensuite sur l’icône Insérer une image pour insérer une nouvelle image." title="Exemple d’imag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’image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Espace réservé d’image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’image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Espace réservé d’image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’image 15"/>
          <p:cNvSpPr>
            <a:spLocks noGrp="1"/>
          </p:cNvSpPr>
          <p:nvPr>
            <p:ph type="pic" sz="quarter" idx="14"/>
          </p:nvPr>
        </p:nvSpPr>
        <p:spPr>
          <a:xfrm rot="21360000">
            <a:off x="7163592" y="1233139"/>
            <a:ext cx="1807149" cy="2194560"/>
          </a:xfrm>
        </p:spPr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’image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’image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’image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’image 1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473331" cy="3291840"/>
          </a:xfrm>
        </p:spPr>
      </p:sp>
      <p:sp>
        <p:nvSpPr>
          <p:cNvPr id="16" name="Espace réservé d’image 1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’image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Espace réservé d’image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’image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Espace réservé d’image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’image 15"/>
          <p:cNvSpPr>
            <a:spLocks noGrp="1"/>
          </p:cNvSpPr>
          <p:nvPr>
            <p:ph type="pic" sz="quarter" idx="14"/>
          </p:nvPr>
        </p:nvSpPr>
        <p:spPr>
          <a:xfrm rot="21360000">
            <a:off x="454448" y="2649126"/>
            <a:ext cx="1860205" cy="2194560"/>
          </a:xfrm>
        </p:spPr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bum des vacances de printemps">
  <a:themeElements>
    <a:clrScheme name="Vacances de printemps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Grand écran</PresentationFormat>
  <Paragraphs>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Album des vacances de printemps</vt:lpstr>
      <vt:lpstr>Vacances de printemps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2013-05-10T13:06:48Z</dcterms:created>
  <dcterms:modified xsi:type="dcterms:W3CDTF">2013-08-05T01:56:30Z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