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changesInfos/changesInfo1.xml" ContentType="application/vnd.ms-powerpoint.changes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slideLayouts/slideLayout6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623" autoAdjust="0"/>
  </p:normalViewPr>
  <p:slideViewPr>
    <p:cSldViewPr snapToGrid="0">
      <p:cViewPr varScale="1">
        <p:scale>
          <a:sx n="107" d="100"/>
          <a:sy n="107" d="100"/>
        </p:scale>
        <p:origin x="114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6/11/relationships/changesInfo" Target="/ppt/changesInfos/changesInfo1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06T06:14:16.641" v="15" actId="790"/>
      <pc:docMkLst>
        <pc:docMk/>
      </pc:docMkLst>
      <pc:sldChg chg="modNotes modNotesTx">
        <pc:chgData name="Fake Test User" userId="SID-0" providerId="Test" clId="FakeClientId" dt="2021-09-06T06:14:16.641" v="15" actId="790"/>
        <pc:sldMkLst>
          <pc:docMk/>
          <pc:sldMk cId="2846578737" sldId="257"/>
        </pc:sldMkLst>
      </pc:sldChg>
      <pc:sldMasterChg chg="modSp mod modSldLayout">
        <pc:chgData name="Fake Test User" userId="SID-0" providerId="Test" clId="FakeClientId" dt="2021-09-06T06:13:36.875" v="12" actId="790"/>
        <pc:sldMasterMkLst>
          <pc:docMk/>
          <pc:sldMasterMk cId="3877551537" sldId="2147483840"/>
        </pc:sldMasterMkLst>
        <pc:spChg chg="mod">
          <ac:chgData name="Fake Test User" userId="SID-0" providerId="Test" clId="FakeClientId" dt="2021-09-06T06:12:31.031" v="1" actId="790"/>
          <ac:spMkLst>
            <pc:docMk/>
            <pc:sldMasterMk cId="3877551537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9-06T06:12:31.031" v="1" actId="790"/>
          <ac:spMkLst>
            <pc:docMk/>
            <pc:sldMasterMk cId="3877551537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9-06T06:12:31.031" v="1" actId="790"/>
          <ac:spMkLst>
            <pc:docMk/>
            <pc:sldMasterMk cId="3877551537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9-06T06:12:31.031" v="1" actId="790"/>
          <ac:spMkLst>
            <pc:docMk/>
            <pc:sldMasterMk cId="3877551537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9-06T06:12:31.031" v="1" actId="790"/>
          <ac:spMkLst>
            <pc:docMk/>
            <pc:sldMasterMk cId="3877551537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06T06:12:49.813" v="2" actId="790"/>
          <pc:sldLayoutMkLst>
            <pc:docMk/>
            <pc:sldMasterMk cId="3877551537" sldId="2147483840"/>
            <pc:sldLayoutMk cId="2942361918" sldId="2147483841"/>
          </pc:sldLayoutMkLst>
          <pc:spChg chg="mod">
            <ac:chgData name="Fake Test User" userId="SID-0" providerId="Test" clId="FakeClientId" dt="2021-09-06T06:12:49.813" v="2" actId="790"/>
            <ac:spMkLst>
              <pc:docMk/>
              <pc:sldMasterMk cId="3877551537" sldId="2147483840"/>
              <pc:sldLayoutMk cId="2942361918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2:49.813" v="2" actId="790"/>
            <ac:spMkLst>
              <pc:docMk/>
              <pc:sldMasterMk cId="3877551537" sldId="2147483840"/>
              <pc:sldLayoutMk cId="2942361918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2:49.813" v="2" actId="790"/>
            <ac:spMkLst>
              <pc:docMk/>
              <pc:sldMasterMk cId="3877551537" sldId="2147483840"/>
              <pc:sldLayoutMk cId="2942361918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2:49.813" v="2" actId="790"/>
            <ac:spMkLst>
              <pc:docMk/>
              <pc:sldMasterMk cId="3877551537" sldId="2147483840"/>
              <pc:sldLayoutMk cId="2942361918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2:49.813" v="2" actId="790"/>
            <ac:spMkLst>
              <pc:docMk/>
              <pc:sldMasterMk cId="3877551537" sldId="2147483840"/>
              <pc:sldLayoutMk cId="2942361918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2:54.235" v="3" actId="790"/>
          <pc:sldLayoutMkLst>
            <pc:docMk/>
            <pc:sldMasterMk cId="3877551537" sldId="2147483840"/>
            <pc:sldLayoutMk cId="3405082379" sldId="2147483842"/>
          </pc:sldLayoutMkLst>
          <pc:spChg chg="mod">
            <ac:chgData name="Fake Test User" userId="SID-0" providerId="Test" clId="FakeClientId" dt="2021-09-06T06:12:54.235" v="3" actId="790"/>
            <ac:spMkLst>
              <pc:docMk/>
              <pc:sldMasterMk cId="3877551537" sldId="2147483840"/>
              <pc:sldLayoutMk cId="3405082379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2:54.235" v="3" actId="790"/>
            <ac:spMkLst>
              <pc:docMk/>
              <pc:sldMasterMk cId="3877551537" sldId="2147483840"/>
              <pc:sldLayoutMk cId="3405082379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2:54.235" v="3" actId="790"/>
            <ac:spMkLst>
              <pc:docMk/>
              <pc:sldMasterMk cId="3877551537" sldId="2147483840"/>
              <pc:sldLayoutMk cId="3405082379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2:54.235" v="3" actId="790"/>
            <ac:spMkLst>
              <pc:docMk/>
              <pc:sldMasterMk cId="3877551537" sldId="2147483840"/>
              <pc:sldLayoutMk cId="3405082379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2:54.235" v="3" actId="790"/>
            <ac:spMkLst>
              <pc:docMk/>
              <pc:sldMasterMk cId="3877551537" sldId="2147483840"/>
              <pc:sldLayoutMk cId="3405082379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2:58.141" v="4" actId="790"/>
          <pc:sldLayoutMkLst>
            <pc:docMk/>
            <pc:sldMasterMk cId="3877551537" sldId="2147483840"/>
            <pc:sldLayoutMk cId="3043559973" sldId="2147483843"/>
          </pc:sldLayoutMkLst>
          <pc:spChg chg="mod">
            <ac:chgData name="Fake Test User" userId="SID-0" providerId="Test" clId="FakeClientId" dt="2021-09-06T06:12:58.141" v="4" actId="790"/>
            <ac:spMkLst>
              <pc:docMk/>
              <pc:sldMasterMk cId="3877551537" sldId="2147483840"/>
              <pc:sldLayoutMk cId="3043559973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2:58.141" v="4" actId="790"/>
            <ac:spMkLst>
              <pc:docMk/>
              <pc:sldMasterMk cId="3877551537" sldId="2147483840"/>
              <pc:sldLayoutMk cId="3043559973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2:58.141" v="4" actId="790"/>
            <ac:spMkLst>
              <pc:docMk/>
              <pc:sldMasterMk cId="3877551537" sldId="2147483840"/>
              <pc:sldLayoutMk cId="3043559973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2:58.141" v="4" actId="790"/>
            <ac:spMkLst>
              <pc:docMk/>
              <pc:sldMasterMk cId="3877551537" sldId="2147483840"/>
              <pc:sldLayoutMk cId="3043559973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2:58.141" v="4" actId="790"/>
            <ac:spMkLst>
              <pc:docMk/>
              <pc:sldMasterMk cId="3877551537" sldId="2147483840"/>
              <pc:sldLayoutMk cId="3043559973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3:03.125" v="5" actId="790"/>
          <pc:sldLayoutMkLst>
            <pc:docMk/>
            <pc:sldMasterMk cId="3877551537" sldId="2147483840"/>
            <pc:sldLayoutMk cId="4249378779" sldId="2147483844"/>
          </pc:sldLayoutMkLst>
          <pc:spChg chg="mod">
            <ac:chgData name="Fake Test User" userId="SID-0" providerId="Test" clId="FakeClientId" dt="2021-09-06T06:13:03.125" v="5" actId="790"/>
            <ac:spMkLst>
              <pc:docMk/>
              <pc:sldMasterMk cId="3877551537" sldId="2147483840"/>
              <pc:sldLayoutMk cId="4249378779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3:03.125" v="5" actId="790"/>
            <ac:spMkLst>
              <pc:docMk/>
              <pc:sldMasterMk cId="3877551537" sldId="2147483840"/>
              <pc:sldLayoutMk cId="4249378779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03.125" v="5" actId="790"/>
            <ac:spMkLst>
              <pc:docMk/>
              <pc:sldMasterMk cId="3877551537" sldId="2147483840"/>
              <pc:sldLayoutMk cId="4249378779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3:03.125" v="5" actId="790"/>
            <ac:spMkLst>
              <pc:docMk/>
              <pc:sldMasterMk cId="3877551537" sldId="2147483840"/>
              <pc:sldLayoutMk cId="4249378779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3:03.125" v="5" actId="790"/>
            <ac:spMkLst>
              <pc:docMk/>
              <pc:sldMasterMk cId="3877551537" sldId="2147483840"/>
              <pc:sldLayoutMk cId="4249378779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13:03.125" v="5" actId="790"/>
            <ac:spMkLst>
              <pc:docMk/>
              <pc:sldMasterMk cId="3877551537" sldId="2147483840"/>
              <pc:sldLayoutMk cId="4249378779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3:08.797" v="6" actId="790"/>
          <pc:sldLayoutMkLst>
            <pc:docMk/>
            <pc:sldMasterMk cId="3877551537" sldId="2147483840"/>
            <pc:sldLayoutMk cId="1072378128" sldId="2147483845"/>
          </pc:sldLayoutMkLst>
          <pc:spChg chg="mod">
            <ac:chgData name="Fake Test User" userId="SID-0" providerId="Test" clId="FakeClientId" dt="2021-09-06T06:13:08.797" v="6" actId="790"/>
            <ac:spMkLst>
              <pc:docMk/>
              <pc:sldMasterMk cId="3877551537" sldId="2147483840"/>
              <pc:sldLayoutMk cId="1072378128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08.797" v="6" actId="790"/>
            <ac:spMkLst>
              <pc:docMk/>
              <pc:sldMasterMk cId="3877551537" sldId="2147483840"/>
              <pc:sldLayoutMk cId="1072378128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3:08.797" v="6" actId="790"/>
            <ac:spMkLst>
              <pc:docMk/>
              <pc:sldMasterMk cId="3877551537" sldId="2147483840"/>
              <pc:sldLayoutMk cId="1072378128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3:08.797" v="6" actId="790"/>
            <ac:spMkLst>
              <pc:docMk/>
              <pc:sldMasterMk cId="3877551537" sldId="2147483840"/>
              <pc:sldLayoutMk cId="1072378128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13:08.797" v="6" actId="790"/>
            <ac:spMkLst>
              <pc:docMk/>
              <pc:sldMasterMk cId="3877551537" sldId="2147483840"/>
              <pc:sldLayoutMk cId="1072378128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9-06T06:13:08.797" v="6" actId="790"/>
            <ac:spMkLst>
              <pc:docMk/>
              <pc:sldMasterMk cId="3877551537" sldId="2147483840"/>
              <pc:sldLayoutMk cId="1072378128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9-06T06:13:08.797" v="6" actId="790"/>
            <ac:spMkLst>
              <pc:docMk/>
              <pc:sldMasterMk cId="3877551537" sldId="2147483840"/>
              <pc:sldLayoutMk cId="1072378128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9-06T06:13:08.797" v="6" actId="790"/>
            <ac:spMkLst>
              <pc:docMk/>
              <pc:sldMasterMk cId="3877551537" sldId="2147483840"/>
              <pc:sldLayoutMk cId="1072378128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3:13.813" v="7" actId="790"/>
          <pc:sldLayoutMkLst>
            <pc:docMk/>
            <pc:sldMasterMk cId="3877551537" sldId="2147483840"/>
            <pc:sldLayoutMk cId="3681886695" sldId="2147483846"/>
          </pc:sldLayoutMkLst>
          <pc:spChg chg="mod">
            <ac:chgData name="Fake Test User" userId="SID-0" providerId="Test" clId="FakeClientId" dt="2021-09-06T06:13:13.813" v="7" actId="790"/>
            <ac:spMkLst>
              <pc:docMk/>
              <pc:sldMasterMk cId="3877551537" sldId="2147483840"/>
              <pc:sldLayoutMk cId="3681886695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13.813" v="7" actId="790"/>
            <ac:spMkLst>
              <pc:docMk/>
              <pc:sldMasterMk cId="3877551537" sldId="2147483840"/>
              <pc:sldLayoutMk cId="3681886695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3:13.813" v="7" actId="790"/>
            <ac:spMkLst>
              <pc:docMk/>
              <pc:sldMasterMk cId="3877551537" sldId="2147483840"/>
              <pc:sldLayoutMk cId="3681886695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3:13.813" v="7" actId="790"/>
            <ac:spMkLst>
              <pc:docMk/>
              <pc:sldMasterMk cId="3877551537" sldId="2147483840"/>
              <pc:sldLayoutMk cId="3681886695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3:18.407" v="8" actId="790"/>
          <pc:sldLayoutMkLst>
            <pc:docMk/>
            <pc:sldMasterMk cId="3877551537" sldId="2147483840"/>
            <pc:sldLayoutMk cId="492262428" sldId="2147483847"/>
          </pc:sldLayoutMkLst>
          <pc:spChg chg="mod">
            <ac:chgData name="Fake Test User" userId="SID-0" providerId="Test" clId="FakeClientId" dt="2021-09-06T06:13:18.407" v="8" actId="790"/>
            <ac:spMkLst>
              <pc:docMk/>
              <pc:sldMasterMk cId="3877551537" sldId="2147483840"/>
              <pc:sldLayoutMk cId="492262428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3:18.407" v="8" actId="790"/>
            <ac:spMkLst>
              <pc:docMk/>
              <pc:sldMasterMk cId="3877551537" sldId="2147483840"/>
              <pc:sldLayoutMk cId="492262428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18.407" v="8" actId="790"/>
            <ac:spMkLst>
              <pc:docMk/>
              <pc:sldMasterMk cId="3877551537" sldId="2147483840"/>
              <pc:sldLayoutMk cId="492262428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3:23.500" v="9" actId="790"/>
          <pc:sldLayoutMkLst>
            <pc:docMk/>
            <pc:sldMasterMk cId="3877551537" sldId="2147483840"/>
            <pc:sldLayoutMk cId="1483897657" sldId="2147483848"/>
          </pc:sldLayoutMkLst>
          <pc:spChg chg="mod">
            <ac:chgData name="Fake Test User" userId="SID-0" providerId="Test" clId="FakeClientId" dt="2021-09-06T06:13:23.500" v="9" actId="790"/>
            <ac:spMkLst>
              <pc:docMk/>
              <pc:sldMasterMk cId="3877551537" sldId="2147483840"/>
              <pc:sldLayoutMk cId="1483897657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3:23.500" v="9" actId="790"/>
            <ac:spMkLst>
              <pc:docMk/>
              <pc:sldMasterMk cId="3877551537" sldId="2147483840"/>
              <pc:sldLayoutMk cId="1483897657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23.500" v="9" actId="790"/>
            <ac:spMkLst>
              <pc:docMk/>
              <pc:sldMasterMk cId="3877551537" sldId="2147483840"/>
              <pc:sldLayoutMk cId="1483897657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3:23.500" v="9" actId="790"/>
            <ac:spMkLst>
              <pc:docMk/>
              <pc:sldMasterMk cId="3877551537" sldId="2147483840"/>
              <pc:sldLayoutMk cId="1483897657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3:23.500" v="9" actId="790"/>
            <ac:spMkLst>
              <pc:docMk/>
              <pc:sldMasterMk cId="3877551537" sldId="2147483840"/>
              <pc:sldLayoutMk cId="1483897657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13:23.500" v="9" actId="790"/>
            <ac:spMkLst>
              <pc:docMk/>
              <pc:sldMasterMk cId="3877551537" sldId="2147483840"/>
              <pc:sldLayoutMk cId="1483897657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3:28.360" v="10" actId="790"/>
          <pc:sldLayoutMkLst>
            <pc:docMk/>
            <pc:sldMasterMk cId="3877551537" sldId="2147483840"/>
            <pc:sldLayoutMk cId="4216615129" sldId="2147483849"/>
          </pc:sldLayoutMkLst>
          <pc:spChg chg="mod">
            <ac:chgData name="Fake Test User" userId="SID-0" providerId="Test" clId="FakeClientId" dt="2021-09-06T06:13:28.360" v="10" actId="790"/>
            <ac:spMkLst>
              <pc:docMk/>
              <pc:sldMasterMk cId="3877551537" sldId="2147483840"/>
              <pc:sldLayoutMk cId="4216615129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3:28.360" v="10" actId="790"/>
            <ac:spMkLst>
              <pc:docMk/>
              <pc:sldMasterMk cId="3877551537" sldId="2147483840"/>
              <pc:sldLayoutMk cId="4216615129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28.360" v="10" actId="790"/>
            <ac:spMkLst>
              <pc:docMk/>
              <pc:sldMasterMk cId="3877551537" sldId="2147483840"/>
              <pc:sldLayoutMk cId="4216615129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3:28.360" v="10" actId="790"/>
            <ac:spMkLst>
              <pc:docMk/>
              <pc:sldMasterMk cId="3877551537" sldId="2147483840"/>
              <pc:sldLayoutMk cId="4216615129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3:28.360" v="10" actId="790"/>
            <ac:spMkLst>
              <pc:docMk/>
              <pc:sldMasterMk cId="3877551537" sldId="2147483840"/>
              <pc:sldLayoutMk cId="4216615129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9-06T06:13:28.360" v="10" actId="790"/>
            <ac:spMkLst>
              <pc:docMk/>
              <pc:sldMasterMk cId="3877551537" sldId="2147483840"/>
              <pc:sldLayoutMk cId="4216615129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3:32.563" v="11" actId="790"/>
          <pc:sldLayoutMkLst>
            <pc:docMk/>
            <pc:sldMasterMk cId="3877551537" sldId="2147483840"/>
            <pc:sldLayoutMk cId="3536256882" sldId="2147483850"/>
          </pc:sldLayoutMkLst>
          <pc:spChg chg="mod">
            <ac:chgData name="Fake Test User" userId="SID-0" providerId="Test" clId="FakeClientId" dt="2021-09-06T06:13:32.563" v="11" actId="790"/>
            <ac:spMkLst>
              <pc:docMk/>
              <pc:sldMasterMk cId="3877551537" sldId="2147483840"/>
              <pc:sldLayoutMk cId="3536256882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3:32.563" v="11" actId="790"/>
            <ac:spMkLst>
              <pc:docMk/>
              <pc:sldMasterMk cId="3877551537" sldId="2147483840"/>
              <pc:sldLayoutMk cId="3536256882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32.563" v="11" actId="790"/>
            <ac:spMkLst>
              <pc:docMk/>
              <pc:sldMasterMk cId="3877551537" sldId="2147483840"/>
              <pc:sldLayoutMk cId="3536256882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3:32.563" v="11" actId="790"/>
            <ac:spMkLst>
              <pc:docMk/>
              <pc:sldMasterMk cId="3877551537" sldId="2147483840"/>
              <pc:sldLayoutMk cId="3536256882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3:32.563" v="11" actId="790"/>
            <ac:spMkLst>
              <pc:docMk/>
              <pc:sldMasterMk cId="3877551537" sldId="2147483840"/>
              <pc:sldLayoutMk cId="3536256882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06T06:13:36.875" v="12" actId="790"/>
          <pc:sldLayoutMkLst>
            <pc:docMk/>
            <pc:sldMasterMk cId="3877551537" sldId="2147483840"/>
            <pc:sldLayoutMk cId="1358651680" sldId="2147483851"/>
          </pc:sldLayoutMkLst>
          <pc:spChg chg="mod">
            <ac:chgData name="Fake Test User" userId="SID-0" providerId="Test" clId="FakeClientId" dt="2021-09-06T06:13:36.875" v="12" actId="790"/>
            <ac:spMkLst>
              <pc:docMk/>
              <pc:sldMasterMk cId="3877551537" sldId="2147483840"/>
              <pc:sldLayoutMk cId="135865168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06T06:13:36.875" v="12" actId="790"/>
            <ac:spMkLst>
              <pc:docMk/>
              <pc:sldMasterMk cId="3877551537" sldId="2147483840"/>
              <pc:sldLayoutMk cId="135865168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06T06:13:36.875" v="12" actId="790"/>
            <ac:spMkLst>
              <pc:docMk/>
              <pc:sldMasterMk cId="3877551537" sldId="2147483840"/>
              <pc:sldLayoutMk cId="135865168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06T06:13:36.875" v="12" actId="790"/>
            <ac:spMkLst>
              <pc:docMk/>
              <pc:sldMasterMk cId="3877551537" sldId="2147483840"/>
              <pc:sldLayoutMk cId="135865168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06T06:13:36.875" v="12" actId="790"/>
            <ac:spMkLst>
              <pc:docMk/>
              <pc:sldMasterMk cId="3877551537" sldId="2147483840"/>
              <pc:sldLayoutMk cId="135865168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AF01FF45-6348-4DFF-A097-9E0C54007E81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ECB7AEBF-922B-463E-B0E4-F041A2495DEA}" type="parTrans" cxnId="{C9613B19-5602-4F9F-83BC-8CF90E937F3A}">
      <dgm:prSet/>
      <dgm:spPr/>
      <dgm:t>
        <a:bodyPr rtlCol="0"/>
        <a:lstStyle/>
        <a:p>
          <a:pPr rtl="0"/>
          <a:endParaRPr lang="fr-FR" noProof="0" dirty="0"/>
        </a:p>
      </dgm:t>
    </dgm:pt>
    <dgm:pt modelId="{20C5551B-EC05-46A3-95DB-F5A9BE25F442}" type="sibTrans" cxnId="{C9613B19-5602-4F9F-83BC-8CF90E937F3A}">
      <dgm:prSet/>
      <dgm:spPr/>
      <dgm:t>
        <a:bodyPr rtlCol="0"/>
        <a:lstStyle/>
        <a:p>
          <a:pPr rtl="0"/>
          <a:endParaRPr lang="fr-FR" noProof="0" dirty="0"/>
        </a:p>
      </dgm:t>
    </dgm:pt>
    <dgm:pt modelId="{BFBC97C7-0F03-4565-9158-FBB91717A2B6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07E37E9E-4F0F-4832-B984-80C5F1272EE6}" type="parTrans" cxnId="{B6034178-6BF2-4B63-BBC0-ECD98A3D54B3}">
      <dgm:prSet/>
      <dgm:spPr/>
      <dgm:t>
        <a:bodyPr rtlCol="0"/>
        <a:lstStyle/>
        <a:p>
          <a:pPr rtl="0"/>
          <a:endParaRPr lang="fr-FR" noProof="0" dirty="0"/>
        </a:p>
      </dgm:t>
    </dgm:pt>
    <dgm:pt modelId="{19CE7505-2D2D-4396-9793-951E2EFB80F7}" type="sibTrans" cxnId="{B6034178-6BF2-4B63-BBC0-ECD98A3D54B3}">
      <dgm:prSet/>
      <dgm:spPr/>
      <dgm:t>
        <a:bodyPr rtlCol="0"/>
        <a:lstStyle/>
        <a:p>
          <a:pPr rtl="0"/>
          <a:endParaRPr lang="fr-FR" noProof="0" dirty="0"/>
        </a:p>
      </dgm:t>
    </dgm:pt>
    <dgm:pt modelId="{8870A86E-AE45-4C26-8AC9-32FA7050A4C7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B0D52759-0875-470D-AC34-3B4CD7CAB0E0}" type="parTrans" cxnId="{83977DF4-C867-44B4-A849-6874C3E2807A}">
      <dgm:prSet/>
      <dgm:spPr/>
      <dgm:t>
        <a:bodyPr rtlCol="0"/>
        <a:lstStyle/>
        <a:p>
          <a:pPr rtl="0"/>
          <a:endParaRPr lang="fr-FR" noProof="0" dirty="0"/>
        </a:p>
      </dgm:t>
    </dgm:pt>
    <dgm:pt modelId="{59185EA2-0AB3-4975-9951-6686A54260D5}" type="sibTrans" cxnId="{83977DF4-C867-44B4-A849-6874C3E2807A}">
      <dgm:prSet/>
      <dgm:spPr/>
      <dgm:t>
        <a:bodyPr rtlCol="0"/>
        <a:lstStyle/>
        <a:p>
          <a:pPr rtl="0"/>
          <a:endParaRPr lang="fr-FR" noProof="0" dirty="0"/>
        </a:p>
      </dgm:t>
    </dgm:pt>
    <dgm:pt modelId="{2AB4D084-5D3E-4CB6-ABED-82BD38D82611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CF19CF9F-92B0-423A-AF9C-FBC6921BDC7A}" type="parTrans" cxnId="{8D825170-3B5A-40E9-9227-868AA3428577}">
      <dgm:prSet/>
      <dgm:spPr/>
      <dgm:t>
        <a:bodyPr rtlCol="0"/>
        <a:lstStyle/>
        <a:p>
          <a:pPr rtl="0"/>
          <a:endParaRPr lang="fr-FR" noProof="0" dirty="0"/>
        </a:p>
      </dgm:t>
    </dgm:pt>
    <dgm:pt modelId="{5A362FD8-9783-4C55-9844-95373D660D2E}" type="sibTrans" cxnId="{8D825170-3B5A-40E9-9227-868AA3428577}">
      <dgm:prSet/>
      <dgm:spPr/>
      <dgm:t>
        <a:bodyPr rtlCol="0"/>
        <a:lstStyle/>
        <a:p>
          <a:pPr rtl="0"/>
          <a:endParaRPr lang="fr-FR" noProof="0" dirty="0"/>
        </a:p>
      </dgm:t>
    </dgm:pt>
    <dgm:pt modelId="{BC13C424-D815-423B-A016-8C803D3706EB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87E9282B-B94A-4247-8939-99246E4B84B0}" type="parTrans" cxnId="{F9ADDA9C-DA77-4617-9C5F-CC3818DB84A7}">
      <dgm:prSet/>
      <dgm:spPr/>
      <dgm:t>
        <a:bodyPr rtlCol="0"/>
        <a:lstStyle/>
        <a:p>
          <a:pPr rtl="0"/>
          <a:endParaRPr lang="fr-FR" noProof="0" dirty="0"/>
        </a:p>
      </dgm:t>
    </dgm:pt>
    <dgm:pt modelId="{7E5DE085-B924-4AEC-A410-EE48D728683E}" type="sibTrans" cxnId="{F9ADDA9C-DA77-4617-9C5F-CC3818DB84A7}">
      <dgm:prSet/>
      <dgm:spPr/>
      <dgm:t>
        <a:bodyPr rtlCol="0"/>
        <a:lstStyle/>
        <a:p>
          <a:pPr rtl="0"/>
          <a:endParaRPr lang="fr-FR" noProof="0" dirty="0"/>
        </a:p>
      </dgm:t>
    </dgm:pt>
    <dgm:pt modelId="{4DB08FAD-9D5E-4FD0-8719-77853034C36D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DD58CD62-B4C9-4D89-B564-9025600960D8}" type="parTrans" cxnId="{2D0BAA54-BF81-4C01-B1D5-A2C6503B9090}">
      <dgm:prSet/>
      <dgm:spPr/>
      <dgm:t>
        <a:bodyPr rtlCol="0"/>
        <a:lstStyle/>
        <a:p>
          <a:pPr rtl="0"/>
          <a:endParaRPr lang="fr-FR" noProof="0" dirty="0"/>
        </a:p>
      </dgm:t>
    </dgm:pt>
    <dgm:pt modelId="{79AD6B18-7E69-4C38-9E52-43026C436087}" type="sibTrans" cxnId="{2D0BAA54-BF81-4C01-B1D5-A2C6503B9090}">
      <dgm:prSet/>
      <dgm:spPr/>
      <dgm:t>
        <a:bodyPr rtlCol="0"/>
        <a:lstStyle/>
        <a:p>
          <a:pPr rtl="0"/>
          <a:endParaRPr lang="fr-FR" noProof="0" dirty="0"/>
        </a:p>
      </dgm:t>
    </dgm:pt>
    <dgm:pt modelId="{70934EB4-A246-4519-921C-4B80BD742CC5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9390E31E-DC54-431A-BEA3-CE4403BBF424}" type="parTrans" cxnId="{CF8C874D-9F0E-4634-B1EF-A0193697D38D}">
      <dgm:prSet/>
      <dgm:spPr/>
      <dgm:t>
        <a:bodyPr rtlCol="0"/>
        <a:lstStyle/>
        <a:p>
          <a:pPr rtl="0"/>
          <a:endParaRPr lang="fr-FR" noProof="0" dirty="0"/>
        </a:p>
      </dgm:t>
    </dgm:pt>
    <dgm:pt modelId="{5BD67E3B-C61A-47FB-AFAA-D32A19AAF354}" type="sibTrans" cxnId="{CF8C874D-9F0E-4634-B1EF-A0193697D38D}">
      <dgm:prSet/>
      <dgm:spPr/>
      <dgm:t>
        <a:bodyPr rtlCol="0"/>
        <a:lstStyle/>
        <a:p>
          <a:pPr rtl="0"/>
          <a:endParaRPr lang="fr-FR" noProof="0" dirty="0"/>
        </a:p>
      </dgm:t>
    </dgm:pt>
    <dgm:pt modelId="{D0C76AE8-ACAE-45ED-9A80-62B00E6A0E82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2F3CCA37-A5D3-49CA-B3A1-C2ACDF3832BF}" type="parTrans" cxnId="{F5BE1AEB-CF9B-451A-9F6C-1E9587435B7F}">
      <dgm:prSet/>
      <dgm:spPr/>
      <dgm:t>
        <a:bodyPr rtlCol="0"/>
        <a:lstStyle/>
        <a:p>
          <a:pPr rtl="0"/>
          <a:endParaRPr lang="fr-FR" noProof="0" dirty="0"/>
        </a:p>
      </dgm:t>
    </dgm:pt>
    <dgm:pt modelId="{391B2001-7D91-4887-B565-807FC390B59C}" type="sibTrans" cxnId="{F5BE1AEB-CF9B-451A-9F6C-1E9587435B7F}">
      <dgm:prSet/>
      <dgm:spPr/>
      <dgm:t>
        <a:bodyPr rtlCol="0"/>
        <a:lstStyle/>
        <a:p>
          <a:pPr rtl="0"/>
          <a:endParaRPr lang="fr-FR" noProof="0" dirty="0"/>
        </a:p>
      </dgm:t>
    </dgm:pt>
    <dgm:pt modelId="{33B33A60-A94A-4487-8B39-3BF078D409F9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9F94E93D-21B7-4181-8A86-0AF3BDBF0E8C}" type="parTrans" cxnId="{A0675999-0992-478E-95E2-E6C335C7AD29}">
      <dgm:prSet/>
      <dgm:spPr/>
      <dgm:t>
        <a:bodyPr rtlCol="0"/>
        <a:lstStyle/>
        <a:p>
          <a:pPr rtl="0"/>
          <a:endParaRPr lang="fr-FR" noProof="0" dirty="0"/>
        </a:p>
      </dgm:t>
    </dgm:pt>
    <dgm:pt modelId="{44BA7610-8BFC-4BC4-B612-3CF127DEC7AC}" type="sibTrans" cxnId="{A0675999-0992-478E-95E2-E6C335C7AD29}">
      <dgm:prSet/>
      <dgm:spPr/>
      <dgm:t>
        <a:bodyPr rtlCol="0"/>
        <a:lstStyle/>
        <a:p>
          <a:pPr rtl="0"/>
          <a:endParaRPr lang="fr-FR" noProof="0" dirty="0"/>
        </a:p>
      </dgm:t>
    </dgm:pt>
    <dgm:pt modelId="{9D5E5742-3CBE-44F5-85E8-A786A586B195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2A1885A7-B9B6-478A-85A6-4F599C0B3F4F}" type="parTrans" cxnId="{9668C99B-6E7F-431A-872B-96C689F470CE}">
      <dgm:prSet/>
      <dgm:spPr/>
      <dgm:t>
        <a:bodyPr rtlCol="0"/>
        <a:lstStyle/>
        <a:p>
          <a:pPr rtl="0"/>
          <a:endParaRPr lang="fr-FR" noProof="0" dirty="0"/>
        </a:p>
      </dgm:t>
    </dgm:pt>
    <dgm:pt modelId="{67EB3BE1-F157-418D-9B8F-041578D08E50}" type="sibTrans" cxnId="{9668C99B-6E7F-431A-872B-96C689F470CE}">
      <dgm:prSet/>
      <dgm:spPr/>
      <dgm:t>
        <a:bodyPr rtlCol="0"/>
        <a:lstStyle/>
        <a:p>
          <a:pPr rtl="0"/>
          <a:endParaRPr lang="fr-FR" noProof="0" dirty="0"/>
        </a:p>
      </dgm:t>
    </dgm:pt>
    <dgm:pt modelId="{CB9A888F-5DBC-4177-883F-1C3C039576A2}">
      <dgm:prSet phldrT="[Text]"/>
      <dgm:spPr/>
      <dgm:t>
        <a:bodyPr rtlCol="0"/>
        <a:lstStyle/>
        <a:p>
          <a:pPr rtl="0"/>
          <a:r>
            <a:rPr lang="fr-FR" noProof="0" dirty="0"/>
            <a:t>Nom</a:t>
          </a:r>
          <a:br>
            <a:rPr lang="fr-FR" noProof="0" dirty="0"/>
          </a:br>
          <a:r>
            <a:rPr lang="fr-FR" noProof="0" dirty="0"/>
            <a:t>TITRE</a:t>
          </a:r>
        </a:p>
      </dgm:t>
    </dgm:pt>
    <dgm:pt modelId="{BAA78EC1-EA7F-4E65-BEDA-A462E4E4EC4E}" type="parTrans" cxnId="{062DD5E9-96D3-43F3-AC1E-CC6BC90C42B0}">
      <dgm:prSet/>
      <dgm:spPr/>
      <dgm:t>
        <a:bodyPr rtlCol="0"/>
        <a:lstStyle/>
        <a:p>
          <a:pPr rtl="0"/>
          <a:endParaRPr lang="fr-FR" noProof="0" dirty="0"/>
        </a:p>
      </dgm:t>
    </dgm:pt>
    <dgm:pt modelId="{15930810-7804-4BB6-B7EC-07228A51401A}" type="sibTrans" cxnId="{062DD5E9-96D3-43F3-AC1E-CC6BC90C42B0}">
      <dgm:prSet/>
      <dgm:spPr/>
      <dgm:t>
        <a:bodyPr rtlCol="0"/>
        <a:lstStyle/>
        <a:p>
          <a:pPr rtl="0"/>
          <a:endParaRPr lang="fr-FR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rtlCol="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noProof="0" dirty="0"/>
            <a:t>Nom</a:t>
          </a:r>
          <a:br>
            <a:rPr lang="fr-FR" sz="2500" kern="1200" noProof="0" dirty="0"/>
          </a:br>
          <a:r>
            <a:rPr lang="fr-FR" sz="2500" kern="1200" noProof="0" dirty="0"/>
            <a:t>TITRE</a:t>
          </a:r>
        </a:p>
      </dsp:txBody>
      <dsp:txXfrm>
        <a:off x="8031751" y="3650136"/>
        <a:ext cx="1530243" cy="742035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2EEFCF7-FBDF-4789-B56D-92EC4C73C632}" type="datetime1">
              <a:rPr lang="fr-FR" smtClean="0"/>
              <a:t>06/09/2021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7A7A23-0249-498D-95B3-93F16DE736CF}" type="slidenum">
              <a:rPr lang="fr-FR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57401-49D2-46D3-A3A0-8C78B89FE039}" type="datetime1">
              <a:rPr lang="fr-FR" smtClean="0"/>
              <a:pPr/>
              <a:t>06/09/2021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7EAE350-FCB4-48CA-9F3A-68918BFFC91B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7EAE350-FCB4-48CA-9F3A-68918BFFC91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1C5075-9A92-40D9-A74A-195A673CFD47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098A86-167B-4A41-8DD9-737EE14E65BB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EE2F41-54FB-4DB3-9B80-A4C31ADCCFE6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9F6DF-276A-4FA7-B4EF-443F77906834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>
              <a:defRPr sz="60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36ECC-FC43-46E6-808F-0D28B1D37F80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925D68-A798-4C58-A6AC-8AB41A08349A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706866-B46F-4ACF-8002-B0C4486EC071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61F5AF-E140-4408-8049-76B9EBB17B4F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E32837-96C0-4A32-B65B-005536C2F451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CD3B59-B029-459E-9C80-40EB50B2ABE6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/>
          </p:cNvSpPr>
          <p:nvPr>
            <p:ph type="pic" idx="1" hasCustomPrompt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5BEDB5-02C0-423C-AE9F-F6EFAD6295D3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1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047E0A43-EE0E-4A77-9154-697AE38CD676}" type="datetime1">
              <a:rPr lang="fr-FR" noProof="0" smtClean="0"/>
              <a:t>06/09/2021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fr-FR" noProof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61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/>
              <a:t>SmartArt de hiérarchie horizontale</a:t>
            </a:r>
          </a:p>
        </p:txBody>
      </p:sp>
      <p:graphicFrame>
        <p:nvGraphicFramePr>
          <p:cNvPr id="5" name="Diagramme 4" descr="Hiérarchie horizontale" title="Graphique SmartArt"/>
          <p:cNvGraphicFramePr/>
          <p:nvPr>
            <p:extLst>
              <p:ext uri="{D42A27DB-BD31-4B8C-83A1-F6EECF244321}">
                <p14:modId xmlns:p14="http://schemas.microsoft.com/office/powerpoint/2010/main" val="3338638900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3.xml><?xml version="1.0" encoding="utf-8"?>
<a:theme xmlns:a="http://schemas.openxmlformats.org/drawingml/2006/main" name="Organigramme 01 16 x 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Thèm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Thème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5</ap:TotalTime>
  <ap:Words>38</ap:Words>
  <ap:PresentationFormat>Grand écran</ap:PresentationFormat>
  <ap:Paragraphs>13</ap:Paragraphs>
  <ap:Slides>1</ap:Slides>
  <ap:Notes>1</ap:Notes>
  <ap:HiddenSlides>0</ap:HiddenSlides>
  <ap:MMClips>0</ap:MMClips>
  <ap:ScaleCrop>false</ap:ScaleCrop>
  <ap:HeadingPairs>
    <vt:vector baseType="variant" size="6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Organigramme 01 16 x 9</vt:lpstr>
      <vt:lpstr>SmartArt de hiérarchie horizontale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dcterms:modified xsi:type="dcterms:W3CDTF">2021-09-06T06:14:21Z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