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48" r:id="rId4"/>
  </p:sldMasterIdLst>
  <p:notesMasterIdLst>
    <p:notesMasterId r:id="rId26"/>
  </p:notesMasterIdLst>
  <p:handoutMasterIdLst>
    <p:handoutMasterId r:id="rId27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3" r:id="rId21"/>
    <p:sldId id="274" r:id="rId22"/>
    <p:sldId id="275" r:id="rId23"/>
    <p:sldId id="272" r:id="rId24"/>
    <p:sldId id="276" r:id="rId25"/>
  </p:sldIdLst>
  <p:sldSz cx="12192000" cy="6858000"/>
  <p:notesSz cx="6858000" cy="9144000"/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4641" autoAdjust="0"/>
  </p:normalViewPr>
  <p:slideViewPr>
    <p:cSldViewPr snapToGrid="0">
      <p:cViewPr varScale="1">
        <p:scale>
          <a:sx n="91" d="100"/>
          <a:sy n="91" d="100"/>
        </p:scale>
        <p:origin x="102" y="5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27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>
            <a:extLst>
              <a:ext uri="{FF2B5EF4-FFF2-40B4-BE49-F238E27FC236}">
                <a16:creationId xmlns:a16="http://schemas.microsoft.com/office/drawing/2014/main" id="{7A84004A-EBD2-4F8B-B526-07CC9D2C1A3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CA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4BA0464-3282-43F4-95B4-1F07373C959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D5503DA9-5FCD-4F9F-9D73-62A8CF4615BD}" type="datetime1">
              <a:rPr lang="fr-CA" smtClean="0"/>
              <a:t>2019-06-28</a:t>
            </a:fld>
            <a:endParaRPr lang="fr-CA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DCB5D18F-E271-475F-B955-01DA3426EC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CA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3C472CB-1F76-47B5-A1E8-7EA9BE1309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CF2FA03-3E60-4B11-82F4-C41E724298A1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2773141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CA" noProof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E2334D9-0E7D-45F1-9935-EA9BF769C8D4}" type="datetime1">
              <a:rPr lang="fr-CA" noProof="0" smtClean="0"/>
              <a:t>2019-06-28</a:t>
            </a:fld>
            <a:endParaRPr lang="fr-CA" noProof="0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CA" noProof="0"/>
          </a:p>
        </p:txBody>
      </p:sp>
      <p:sp>
        <p:nvSpPr>
          <p:cNvPr id="5" name="Espace réservé des commentaires 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CA" noProof="0"/>
              <a:t>Modifiez les styles du texte du masque</a:t>
            </a:r>
          </a:p>
          <a:p>
            <a:pPr lvl="1" rtl="0"/>
            <a:r>
              <a:rPr lang="fr-CA" noProof="0"/>
              <a:t>Deuxième niveau</a:t>
            </a:r>
          </a:p>
          <a:p>
            <a:pPr lvl="2" rtl="0"/>
            <a:r>
              <a:rPr lang="fr-CA" noProof="0"/>
              <a:t>Troisième niveau</a:t>
            </a:r>
          </a:p>
          <a:p>
            <a:pPr lvl="3" rtl="0"/>
            <a:r>
              <a:rPr lang="fr-CA" noProof="0"/>
              <a:t>Quatrième niveau</a:t>
            </a:r>
          </a:p>
          <a:p>
            <a:pPr lvl="4" rtl="0"/>
            <a:r>
              <a:rPr lang="fr-CA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CA" noProof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2E18B9-7A63-4733-88EE-E7C76823A1CF}" type="slidenum">
              <a:rPr lang="fr-CA" noProof="0" smtClean="0"/>
              <a:t>‹N°›</a:t>
            </a:fld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8256347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78232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11754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5434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714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5035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53472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45215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55207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85881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9910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3906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46755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73973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1039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61284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8704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78351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4003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05240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23015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E18B9-7A63-4733-88EE-E7C76823A1CF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85090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.sv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9" Type="http://schemas.openxmlformats.org/officeDocument/2006/relationships/image" Target="../media/image39.svg"/><Relationship Id="rId21" Type="http://schemas.openxmlformats.org/officeDocument/2006/relationships/image" Target="../media/image21.svg"/><Relationship Id="rId34" Type="http://schemas.openxmlformats.org/officeDocument/2006/relationships/image" Target="../media/image34.png"/><Relationship Id="rId42" Type="http://schemas.openxmlformats.org/officeDocument/2006/relationships/image" Target="../media/image42.png"/><Relationship Id="rId47" Type="http://schemas.openxmlformats.org/officeDocument/2006/relationships/image" Target="../media/image47.svg"/><Relationship Id="rId50" Type="http://schemas.openxmlformats.org/officeDocument/2006/relationships/image" Target="../media/image50.png"/><Relationship Id="rId55" Type="http://schemas.openxmlformats.org/officeDocument/2006/relationships/image" Target="../media/image55.svg"/><Relationship Id="rId63" Type="http://schemas.openxmlformats.org/officeDocument/2006/relationships/image" Target="../media/image6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6" Type="http://schemas.openxmlformats.org/officeDocument/2006/relationships/image" Target="../media/image16.png"/><Relationship Id="rId29" Type="http://schemas.openxmlformats.org/officeDocument/2006/relationships/image" Target="../media/image29.svg"/><Relationship Id="rId11" Type="http://schemas.openxmlformats.org/officeDocument/2006/relationships/image" Target="../media/image11.svg"/><Relationship Id="rId24" Type="http://schemas.openxmlformats.org/officeDocument/2006/relationships/image" Target="../media/image24.png"/><Relationship Id="rId32" Type="http://schemas.openxmlformats.org/officeDocument/2006/relationships/image" Target="../media/image32.png"/><Relationship Id="rId37" Type="http://schemas.openxmlformats.org/officeDocument/2006/relationships/image" Target="../media/image37.svg"/><Relationship Id="rId40" Type="http://schemas.openxmlformats.org/officeDocument/2006/relationships/image" Target="../media/image40.png"/><Relationship Id="rId45" Type="http://schemas.openxmlformats.org/officeDocument/2006/relationships/image" Target="../media/image45.svg"/><Relationship Id="rId53" Type="http://schemas.openxmlformats.org/officeDocument/2006/relationships/image" Target="../media/image53.svg"/><Relationship Id="rId58" Type="http://schemas.openxmlformats.org/officeDocument/2006/relationships/image" Target="../media/image58.png"/><Relationship Id="rId5" Type="http://schemas.openxmlformats.org/officeDocument/2006/relationships/image" Target="../media/image5.svg"/><Relationship Id="rId61" Type="http://schemas.openxmlformats.org/officeDocument/2006/relationships/image" Target="../media/image61.svg"/><Relationship Id="rId19" Type="http://schemas.openxmlformats.org/officeDocument/2006/relationships/image" Target="../media/image19.svg"/><Relationship Id="rId14" Type="http://schemas.openxmlformats.org/officeDocument/2006/relationships/image" Target="../media/image14.png"/><Relationship Id="rId22" Type="http://schemas.openxmlformats.org/officeDocument/2006/relationships/image" Target="../media/image22.png"/><Relationship Id="rId27" Type="http://schemas.openxmlformats.org/officeDocument/2006/relationships/image" Target="../media/image27.svg"/><Relationship Id="rId30" Type="http://schemas.openxmlformats.org/officeDocument/2006/relationships/image" Target="../media/image30.png"/><Relationship Id="rId35" Type="http://schemas.openxmlformats.org/officeDocument/2006/relationships/image" Target="../media/image35.svg"/><Relationship Id="rId43" Type="http://schemas.openxmlformats.org/officeDocument/2006/relationships/image" Target="../media/image43.svg"/><Relationship Id="rId48" Type="http://schemas.openxmlformats.org/officeDocument/2006/relationships/image" Target="../media/image48.png"/><Relationship Id="rId56" Type="http://schemas.openxmlformats.org/officeDocument/2006/relationships/image" Target="../media/image56.png"/><Relationship Id="rId8" Type="http://schemas.openxmlformats.org/officeDocument/2006/relationships/image" Target="../media/image8.png"/><Relationship Id="rId51" Type="http://schemas.openxmlformats.org/officeDocument/2006/relationships/image" Target="../media/image51.svg"/><Relationship Id="rId3" Type="http://schemas.openxmlformats.org/officeDocument/2006/relationships/image" Target="../media/image3.svg"/><Relationship Id="rId12" Type="http://schemas.openxmlformats.org/officeDocument/2006/relationships/image" Target="../media/image12.png"/><Relationship Id="rId17" Type="http://schemas.openxmlformats.org/officeDocument/2006/relationships/image" Target="../media/image17.svg"/><Relationship Id="rId25" Type="http://schemas.openxmlformats.org/officeDocument/2006/relationships/image" Target="../media/image25.svg"/><Relationship Id="rId33" Type="http://schemas.openxmlformats.org/officeDocument/2006/relationships/image" Target="../media/image33.svg"/><Relationship Id="rId38" Type="http://schemas.openxmlformats.org/officeDocument/2006/relationships/image" Target="../media/image38.png"/><Relationship Id="rId46" Type="http://schemas.openxmlformats.org/officeDocument/2006/relationships/image" Target="../media/image46.png"/><Relationship Id="rId59" Type="http://schemas.openxmlformats.org/officeDocument/2006/relationships/image" Target="../media/image59.svg"/><Relationship Id="rId20" Type="http://schemas.openxmlformats.org/officeDocument/2006/relationships/image" Target="../media/image20.png"/><Relationship Id="rId41" Type="http://schemas.openxmlformats.org/officeDocument/2006/relationships/image" Target="../media/image41.svg"/><Relationship Id="rId54" Type="http://schemas.openxmlformats.org/officeDocument/2006/relationships/image" Target="../media/image54.png"/><Relationship Id="rId62" Type="http://schemas.openxmlformats.org/officeDocument/2006/relationships/image" Target="../media/image6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5" Type="http://schemas.openxmlformats.org/officeDocument/2006/relationships/image" Target="../media/image15.svg"/><Relationship Id="rId23" Type="http://schemas.openxmlformats.org/officeDocument/2006/relationships/image" Target="../media/image23.svg"/><Relationship Id="rId28" Type="http://schemas.openxmlformats.org/officeDocument/2006/relationships/image" Target="../media/image28.png"/><Relationship Id="rId36" Type="http://schemas.openxmlformats.org/officeDocument/2006/relationships/image" Target="../media/image36.png"/><Relationship Id="rId49" Type="http://schemas.openxmlformats.org/officeDocument/2006/relationships/image" Target="../media/image49.svg"/><Relationship Id="rId57" Type="http://schemas.openxmlformats.org/officeDocument/2006/relationships/image" Target="../media/image57.svg"/><Relationship Id="rId10" Type="http://schemas.openxmlformats.org/officeDocument/2006/relationships/image" Target="../media/image10.png"/><Relationship Id="rId31" Type="http://schemas.openxmlformats.org/officeDocument/2006/relationships/image" Target="../media/image31.svg"/><Relationship Id="rId44" Type="http://schemas.openxmlformats.org/officeDocument/2006/relationships/image" Target="../media/image44.png"/><Relationship Id="rId52" Type="http://schemas.openxmlformats.org/officeDocument/2006/relationships/image" Target="../media/image52.png"/><Relationship Id="rId60" Type="http://schemas.openxmlformats.org/officeDocument/2006/relationships/image" Target="../media/image6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3.svg"/><Relationship Id="rId3" Type="http://schemas.openxmlformats.org/officeDocument/2006/relationships/image" Target="../media/image97.svg"/><Relationship Id="rId7" Type="http://schemas.openxmlformats.org/officeDocument/2006/relationships/image" Target="../media/image121.svg"/><Relationship Id="rId12" Type="http://schemas.openxmlformats.org/officeDocument/2006/relationships/image" Target="../media/image22.png"/><Relationship Id="rId2" Type="http://schemas.openxmlformats.org/officeDocument/2006/relationships/image" Target="../media/image9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0.png"/><Relationship Id="rId11" Type="http://schemas.openxmlformats.org/officeDocument/2006/relationships/image" Target="../media/image27.svg"/><Relationship Id="rId5" Type="http://schemas.openxmlformats.org/officeDocument/2006/relationships/image" Target="../media/image91.svg"/><Relationship Id="rId15" Type="http://schemas.openxmlformats.org/officeDocument/2006/relationships/image" Target="../media/image123.svg"/><Relationship Id="rId10" Type="http://schemas.openxmlformats.org/officeDocument/2006/relationships/image" Target="../media/image26.png"/><Relationship Id="rId4" Type="http://schemas.openxmlformats.org/officeDocument/2006/relationships/image" Target="../media/image90.png"/><Relationship Id="rId9" Type="http://schemas.openxmlformats.org/officeDocument/2006/relationships/image" Target="../media/image29.svg"/><Relationship Id="rId14" Type="http://schemas.openxmlformats.org/officeDocument/2006/relationships/image" Target="../media/image12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3.svg"/><Relationship Id="rId18" Type="http://schemas.openxmlformats.org/officeDocument/2006/relationships/image" Target="../media/image32.png"/><Relationship Id="rId3" Type="http://schemas.openxmlformats.org/officeDocument/2006/relationships/image" Target="../media/image97.svg"/><Relationship Id="rId21" Type="http://schemas.openxmlformats.org/officeDocument/2006/relationships/image" Target="../media/image15.svg"/><Relationship Id="rId7" Type="http://schemas.openxmlformats.org/officeDocument/2006/relationships/image" Target="../media/image91.svg"/><Relationship Id="rId12" Type="http://schemas.openxmlformats.org/officeDocument/2006/relationships/image" Target="../media/image22.png"/><Relationship Id="rId17" Type="http://schemas.openxmlformats.org/officeDocument/2006/relationships/image" Target="../media/image147.svg"/><Relationship Id="rId2" Type="http://schemas.openxmlformats.org/officeDocument/2006/relationships/image" Target="../media/image96.png"/><Relationship Id="rId16" Type="http://schemas.openxmlformats.org/officeDocument/2006/relationships/image" Target="../media/image146.png"/><Relationship Id="rId20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0.png"/><Relationship Id="rId11" Type="http://schemas.openxmlformats.org/officeDocument/2006/relationships/image" Target="../media/image27.svg"/><Relationship Id="rId5" Type="http://schemas.openxmlformats.org/officeDocument/2006/relationships/image" Target="../media/image145.svg"/><Relationship Id="rId15" Type="http://schemas.openxmlformats.org/officeDocument/2006/relationships/image" Target="../media/image99.svg"/><Relationship Id="rId23" Type="http://schemas.openxmlformats.org/officeDocument/2006/relationships/image" Target="../media/image17.svg"/><Relationship Id="rId10" Type="http://schemas.openxmlformats.org/officeDocument/2006/relationships/image" Target="../media/image26.png"/><Relationship Id="rId19" Type="http://schemas.openxmlformats.org/officeDocument/2006/relationships/image" Target="../media/image33.svg"/><Relationship Id="rId4" Type="http://schemas.openxmlformats.org/officeDocument/2006/relationships/image" Target="../media/image144.png"/><Relationship Id="rId9" Type="http://schemas.openxmlformats.org/officeDocument/2006/relationships/image" Target="../media/image29.svg"/><Relationship Id="rId14" Type="http://schemas.openxmlformats.org/officeDocument/2006/relationships/image" Target="../media/image98.png"/><Relationship Id="rId22" Type="http://schemas.openxmlformats.org/officeDocument/2006/relationships/image" Target="../media/image16.png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99.svg"/><Relationship Id="rId18" Type="http://schemas.openxmlformats.org/officeDocument/2006/relationships/image" Target="../media/image32.png"/><Relationship Id="rId26" Type="http://schemas.openxmlformats.org/officeDocument/2006/relationships/image" Target="../media/image148.png"/><Relationship Id="rId3" Type="http://schemas.openxmlformats.org/officeDocument/2006/relationships/image" Target="../media/image97.svg"/><Relationship Id="rId21" Type="http://schemas.openxmlformats.org/officeDocument/2006/relationships/image" Target="../media/image43.svg"/><Relationship Id="rId7" Type="http://schemas.openxmlformats.org/officeDocument/2006/relationships/image" Target="../media/image29.svg"/><Relationship Id="rId12" Type="http://schemas.openxmlformats.org/officeDocument/2006/relationships/image" Target="../media/image98.png"/><Relationship Id="rId17" Type="http://schemas.openxmlformats.org/officeDocument/2006/relationships/image" Target="../media/image69.svg"/><Relationship Id="rId25" Type="http://schemas.openxmlformats.org/officeDocument/2006/relationships/image" Target="../media/image47.svg"/><Relationship Id="rId2" Type="http://schemas.openxmlformats.org/officeDocument/2006/relationships/image" Target="../media/image96.png"/><Relationship Id="rId16" Type="http://schemas.openxmlformats.org/officeDocument/2006/relationships/image" Target="../media/image68.png"/><Relationship Id="rId20" Type="http://schemas.openxmlformats.org/officeDocument/2006/relationships/image" Target="../media/image4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24" Type="http://schemas.openxmlformats.org/officeDocument/2006/relationships/image" Target="../media/image46.png"/><Relationship Id="rId5" Type="http://schemas.openxmlformats.org/officeDocument/2006/relationships/image" Target="../media/image91.svg"/><Relationship Id="rId15" Type="http://schemas.openxmlformats.org/officeDocument/2006/relationships/image" Target="../media/image67.svg"/><Relationship Id="rId23" Type="http://schemas.openxmlformats.org/officeDocument/2006/relationships/image" Target="../media/image45.svg"/><Relationship Id="rId10" Type="http://schemas.openxmlformats.org/officeDocument/2006/relationships/image" Target="../media/image22.png"/><Relationship Id="rId19" Type="http://schemas.openxmlformats.org/officeDocument/2006/relationships/image" Target="../media/image33.svg"/><Relationship Id="rId4" Type="http://schemas.openxmlformats.org/officeDocument/2006/relationships/image" Target="../media/image90.png"/><Relationship Id="rId9" Type="http://schemas.openxmlformats.org/officeDocument/2006/relationships/image" Target="../media/image27.svg"/><Relationship Id="rId14" Type="http://schemas.openxmlformats.org/officeDocument/2006/relationships/image" Target="../media/image66.png"/><Relationship Id="rId22" Type="http://schemas.openxmlformats.org/officeDocument/2006/relationships/image" Target="../media/image44.png"/><Relationship Id="rId27" Type="http://schemas.openxmlformats.org/officeDocument/2006/relationships/image" Target="../media/image149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3.svg"/><Relationship Id="rId18" Type="http://schemas.openxmlformats.org/officeDocument/2006/relationships/image" Target="../media/image30.png"/><Relationship Id="rId3" Type="http://schemas.openxmlformats.org/officeDocument/2006/relationships/image" Target="../media/image97.svg"/><Relationship Id="rId7" Type="http://schemas.openxmlformats.org/officeDocument/2006/relationships/image" Target="../media/image29.svg"/><Relationship Id="rId12" Type="http://schemas.openxmlformats.org/officeDocument/2006/relationships/image" Target="../media/image32.png"/><Relationship Id="rId17" Type="http://schemas.openxmlformats.org/officeDocument/2006/relationships/image" Target="../media/image123.svg"/><Relationship Id="rId2" Type="http://schemas.openxmlformats.org/officeDocument/2006/relationships/image" Target="../media/image96.png"/><Relationship Id="rId16" Type="http://schemas.openxmlformats.org/officeDocument/2006/relationships/image" Target="../media/image1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121.svg"/><Relationship Id="rId10" Type="http://schemas.openxmlformats.org/officeDocument/2006/relationships/image" Target="../media/image22.png"/><Relationship Id="rId19" Type="http://schemas.openxmlformats.org/officeDocument/2006/relationships/image" Target="../media/image31.svg"/><Relationship Id="rId4" Type="http://schemas.openxmlformats.org/officeDocument/2006/relationships/image" Target="../media/image90.png"/><Relationship Id="rId9" Type="http://schemas.openxmlformats.org/officeDocument/2006/relationships/image" Target="../media/image27.svg"/><Relationship Id="rId14" Type="http://schemas.openxmlformats.org/officeDocument/2006/relationships/image" Target="../media/image120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23.svg"/><Relationship Id="rId3" Type="http://schemas.openxmlformats.org/officeDocument/2006/relationships/image" Target="../media/image97.svg"/><Relationship Id="rId7" Type="http://schemas.openxmlformats.org/officeDocument/2006/relationships/image" Target="../media/image121.svg"/><Relationship Id="rId12" Type="http://schemas.openxmlformats.org/officeDocument/2006/relationships/image" Target="../media/image122.png"/><Relationship Id="rId17" Type="http://schemas.openxmlformats.org/officeDocument/2006/relationships/image" Target="../media/image33.svg"/><Relationship Id="rId2" Type="http://schemas.openxmlformats.org/officeDocument/2006/relationships/image" Target="../media/image96.png"/><Relationship Id="rId16" Type="http://schemas.openxmlformats.org/officeDocument/2006/relationships/image" Target="../media/image3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0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27.svg"/><Relationship Id="rId10" Type="http://schemas.openxmlformats.org/officeDocument/2006/relationships/image" Target="../media/image22.png"/><Relationship Id="rId4" Type="http://schemas.openxmlformats.org/officeDocument/2006/relationships/image" Target="../media/image90.png"/><Relationship Id="rId9" Type="http://schemas.openxmlformats.org/officeDocument/2006/relationships/image" Target="../media/image29.svg"/><Relationship Id="rId14" Type="http://schemas.openxmlformats.org/officeDocument/2006/relationships/image" Target="../media/image26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99.svg"/><Relationship Id="rId18" Type="http://schemas.openxmlformats.org/officeDocument/2006/relationships/image" Target="../media/image32.png"/><Relationship Id="rId3" Type="http://schemas.openxmlformats.org/officeDocument/2006/relationships/image" Target="../media/image97.svg"/><Relationship Id="rId7" Type="http://schemas.openxmlformats.org/officeDocument/2006/relationships/image" Target="../media/image29.svg"/><Relationship Id="rId12" Type="http://schemas.openxmlformats.org/officeDocument/2006/relationships/image" Target="../media/image98.png"/><Relationship Id="rId17" Type="http://schemas.openxmlformats.org/officeDocument/2006/relationships/image" Target="../media/image69.svg"/><Relationship Id="rId2" Type="http://schemas.openxmlformats.org/officeDocument/2006/relationships/image" Target="../media/image96.png"/><Relationship Id="rId16" Type="http://schemas.openxmlformats.org/officeDocument/2006/relationships/image" Target="../media/image6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67.svg"/><Relationship Id="rId10" Type="http://schemas.openxmlformats.org/officeDocument/2006/relationships/image" Target="../media/image22.png"/><Relationship Id="rId19" Type="http://schemas.openxmlformats.org/officeDocument/2006/relationships/image" Target="../media/image33.svg"/><Relationship Id="rId4" Type="http://schemas.openxmlformats.org/officeDocument/2006/relationships/image" Target="../media/image90.png"/><Relationship Id="rId9" Type="http://schemas.openxmlformats.org/officeDocument/2006/relationships/image" Target="../media/image27.svg"/><Relationship Id="rId14" Type="http://schemas.openxmlformats.org/officeDocument/2006/relationships/image" Target="../media/image66.png"/></Relationships>
</file>

<file path=ppt/slideLayouts/_rels/slideLayout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svg"/><Relationship Id="rId18" Type="http://schemas.openxmlformats.org/officeDocument/2006/relationships/image" Target="../media/image72.png"/><Relationship Id="rId26" Type="http://schemas.openxmlformats.org/officeDocument/2006/relationships/image" Target="../media/image80.png"/><Relationship Id="rId21" Type="http://schemas.openxmlformats.org/officeDocument/2006/relationships/image" Target="../media/image75.svg"/><Relationship Id="rId34" Type="http://schemas.openxmlformats.org/officeDocument/2006/relationships/image" Target="../media/image88.png"/><Relationship Id="rId7" Type="http://schemas.openxmlformats.org/officeDocument/2006/relationships/image" Target="../media/image145.svg"/><Relationship Id="rId12" Type="http://schemas.openxmlformats.org/officeDocument/2006/relationships/image" Target="../media/image26.png"/><Relationship Id="rId17" Type="http://schemas.openxmlformats.org/officeDocument/2006/relationships/image" Target="../media/image147.svg"/><Relationship Id="rId25" Type="http://schemas.openxmlformats.org/officeDocument/2006/relationships/image" Target="../media/image79.svg"/><Relationship Id="rId33" Type="http://schemas.openxmlformats.org/officeDocument/2006/relationships/image" Target="../media/image87.svg"/><Relationship Id="rId2" Type="http://schemas.openxmlformats.org/officeDocument/2006/relationships/image" Target="../media/image114.png"/><Relationship Id="rId16" Type="http://schemas.openxmlformats.org/officeDocument/2006/relationships/image" Target="../media/image146.png"/><Relationship Id="rId20" Type="http://schemas.openxmlformats.org/officeDocument/2006/relationships/image" Target="../media/image74.png"/><Relationship Id="rId29" Type="http://schemas.openxmlformats.org/officeDocument/2006/relationships/image" Target="../media/image8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4.png"/><Relationship Id="rId11" Type="http://schemas.openxmlformats.org/officeDocument/2006/relationships/image" Target="../media/image29.svg"/><Relationship Id="rId24" Type="http://schemas.openxmlformats.org/officeDocument/2006/relationships/image" Target="../media/image78.png"/><Relationship Id="rId32" Type="http://schemas.openxmlformats.org/officeDocument/2006/relationships/image" Target="../media/image86.png"/><Relationship Id="rId37" Type="http://schemas.openxmlformats.org/officeDocument/2006/relationships/image" Target="../media/image31.svg"/><Relationship Id="rId5" Type="http://schemas.openxmlformats.org/officeDocument/2006/relationships/image" Target="../media/image117.svg"/><Relationship Id="rId15" Type="http://schemas.openxmlformats.org/officeDocument/2006/relationships/image" Target="../media/image23.svg"/><Relationship Id="rId23" Type="http://schemas.openxmlformats.org/officeDocument/2006/relationships/image" Target="../media/image77.svg"/><Relationship Id="rId28" Type="http://schemas.openxmlformats.org/officeDocument/2006/relationships/image" Target="../media/image82.png"/><Relationship Id="rId36" Type="http://schemas.openxmlformats.org/officeDocument/2006/relationships/image" Target="../media/image30.png"/><Relationship Id="rId10" Type="http://schemas.openxmlformats.org/officeDocument/2006/relationships/image" Target="../media/image28.png"/><Relationship Id="rId19" Type="http://schemas.openxmlformats.org/officeDocument/2006/relationships/image" Target="../media/image73.svg"/><Relationship Id="rId31" Type="http://schemas.openxmlformats.org/officeDocument/2006/relationships/image" Target="../media/image85.svg"/><Relationship Id="rId4" Type="http://schemas.openxmlformats.org/officeDocument/2006/relationships/image" Target="../media/image116.png"/><Relationship Id="rId9" Type="http://schemas.openxmlformats.org/officeDocument/2006/relationships/image" Target="../media/image91.svg"/><Relationship Id="rId14" Type="http://schemas.openxmlformats.org/officeDocument/2006/relationships/image" Target="../media/image22.png"/><Relationship Id="rId22" Type="http://schemas.openxmlformats.org/officeDocument/2006/relationships/image" Target="../media/image76.png"/><Relationship Id="rId27" Type="http://schemas.openxmlformats.org/officeDocument/2006/relationships/image" Target="../media/image81.svg"/><Relationship Id="rId30" Type="http://schemas.openxmlformats.org/officeDocument/2006/relationships/image" Target="../media/image84.png"/><Relationship Id="rId35" Type="http://schemas.openxmlformats.org/officeDocument/2006/relationships/image" Target="../media/image89.svg"/><Relationship Id="rId8" Type="http://schemas.openxmlformats.org/officeDocument/2006/relationships/image" Target="../media/image90.png"/><Relationship Id="rId3" Type="http://schemas.openxmlformats.org/officeDocument/2006/relationships/image" Target="../media/image115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6.png"/><Relationship Id="rId13" Type="http://schemas.openxmlformats.org/officeDocument/2006/relationships/image" Target="../media/image29.svg"/><Relationship Id="rId18" Type="http://schemas.openxmlformats.org/officeDocument/2006/relationships/image" Target="../media/image98.png"/><Relationship Id="rId3" Type="http://schemas.openxmlformats.org/officeDocument/2006/relationships/image" Target="../media/image11.svg"/><Relationship Id="rId21" Type="http://schemas.openxmlformats.org/officeDocument/2006/relationships/image" Target="../media/image115.svg"/><Relationship Id="rId7" Type="http://schemas.openxmlformats.org/officeDocument/2006/relationships/image" Target="../media/image145.svg"/><Relationship Id="rId12" Type="http://schemas.openxmlformats.org/officeDocument/2006/relationships/image" Target="../media/image28.png"/><Relationship Id="rId17" Type="http://schemas.openxmlformats.org/officeDocument/2006/relationships/image" Target="../media/image23.svg"/><Relationship Id="rId25" Type="http://schemas.openxmlformats.org/officeDocument/2006/relationships/image" Target="../media/image33.svg"/><Relationship Id="rId2" Type="http://schemas.openxmlformats.org/officeDocument/2006/relationships/image" Target="../media/image10.png"/><Relationship Id="rId16" Type="http://schemas.openxmlformats.org/officeDocument/2006/relationships/image" Target="../media/image22.png"/><Relationship Id="rId20" Type="http://schemas.openxmlformats.org/officeDocument/2006/relationships/image" Target="../media/image1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4.png"/><Relationship Id="rId11" Type="http://schemas.openxmlformats.org/officeDocument/2006/relationships/image" Target="../media/image91.svg"/><Relationship Id="rId24" Type="http://schemas.openxmlformats.org/officeDocument/2006/relationships/image" Target="../media/image32.png"/><Relationship Id="rId5" Type="http://schemas.openxmlformats.org/officeDocument/2006/relationships/image" Target="../media/image13.svg"/><Relationship Id="rId15" Type="http://schemas.openxmlformats.org/officeDocument/2006/relationships/image" Target="../media/image27.svg"/><Relationship Id="rId23" Type="http://schemas.openxmlformats.org/officeDocument/2006/relationships/image" Target="../media/image117.svg"/><Relationship Id="rId10" Type="http://schemas.openxmlformats.org/officeDocument/2006/relationships/image" Target="../media/image90.png"/><Relationship Id="rId19" Type="http://schemas.openxmlformats.org/officeDocument/2006/relationships/image" Target="../media/image99.svg"/><Relationship Id="rId4" Type="http://schemas.openxmlformats.org/officeDocument/2006/relationships/image" Target="../media/image12.png"/><Relationship Id="rId9" Type="http://schemas.openxmlformats.org/officeDocument/2006/relationships/image" Target="../media/image147.svg"/><Relationship Id="rId14" Type="http://schemas.openxmlformats.org/officeDocument/2006/relationships/image" Target="../media/image26.png"/><Relationship Id="rId22" Type="http://schemas.openxmlformats.org/officeDocument/2006/relationships/image" Target="../media/image116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23.svg"/><Relationship Id="rId18" Type="http://schemas.openxmlformats.org/officeDocument/2006/relationships/image" Target="../media/image38.png"/><Relationship Id="rId3" Type="http://schemas.openxmlformats.org/officeDocument/2006/relationships/image" Target="../media/image91.svg"/><Relationship Id="rId21" Type="http://schemas.openxmlformats.org/officeDocument/2006/relationships/image" Target="../media/image41.svg"/><Relationship Id="rId7" Type="http://schemas.openxmlformats.org/officeDocument/2006/relationships/image" Target="../media/image29.svg"/><Relationship Id="rId12" Type="http://schemas.openxmlformats.org/officeDocument/2006/relationships/image" Target="../media/image122.png"/><Relationship Id="rId17" Type="http://schemas.openxmlformats.org/officeDocument/2006/relationships/image" Target="../media/image37.svg"/><Relationship Id="rId2" Type="http://schemas.openxmlformats.org/officeDocument/2006/relationships/image" Target="../media/image90.png"/><Relationship Id="rId16" Type="http://schemas.openxmlformats.org/officeDocument/2006/relationships/image" Target="../media/image36.png"/><Relationship Id="rId20" Type="http://schemas.openxmlformats.org/officeDocument/2006/relationships/image" Target="../media/image4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5" Type="http://schemas.openxmlformats.org/officeDocument/2006/relationships/image" Target="../media/image121.svg"/><Relationship Id="rId15" Type="http://schemas.openxmlformats.org/officeDocument/2006/relationships/image" Target="../media/image35.svg"/><Relationship Id="rId23" Type="http://schemas.openxmlformats.org/officeDocument/2006/relationships/image" Target="../media/image151.svg"/><Relationship Id="rId10" Type="http://schemas.openxmlformats.org/officeDocument/2006/relationships/image" Target="../media/image22.png"/><Relationship Id="rId19" Type="http://schemas.openxmlformats.org/officeDocument/2006/relationships/image" Target="../media/image39.svg"/><Relationship Id="rId4" Type="http://schemas.openxmlformats.org/officeDocument/2006/relationships/image" Target="../media/image120.png"/><Relationship Id="rId9" Type="http://schemas.openxmlformats.org/officeDocument/2006/relationships/image" Target="../media/image27.svg"/><Relationship Id="rId14" Type="http://schemas.openxmlformats.org/officeDocument/2006/relationships/image" Target="../media/image34.png"/><Relationship Id="rId22" Type="http://schemas.openxmlformats.org/officeDocument/2006/relationships/image" Target="../media/image150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47.svg"/><Relationship Id="rId3" Type="http://schemas.openxmlformats.org/officeDocument/2006/relationships/image" Target="../media/image145.svg"/><Relationship Id="rId7" Type="http://schemas.openxmlformats.org/officeDocument/2006/relationships/image" Target="../media/image29.svg"/><Relationship Id="rId12" Type="http://schemas.openxmlformats.org/officeDocument/2006/relationships/image" Target="../media/image146.png"/><Relationship Id="rId2" Type="http://schemas.openxmlformats.org/officeDocument/2006/relationships/image" Target="../media/image14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33.svg"/><Relationship Id="rId10" Type="http://schemas.openxmlformats.org/officeDocument/2006/relationships/image" Target="../media/image22.png"/><Relationship Id="rId4" Type="http://schemas.openxmlformats.org/officeDocument/2006/relationships/image" Target="../media/image90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/Relationships>
</file>

<file path=ppt/slideLayouts/_rels/slideLayout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svg"/><Relationship Id="rId18" Type="http://schemas.openxmlformats.org/officeDocument/2006/relationships/image" Target="../media/image68.png"/><Relationship Id="rId26" Type="http://schemas.openxmlformats.org/officeDocument/2006/relationships/image" Target="../media/image76.png"/><Relationship Id="rId39" Type="http://schemas.openxmlformats.org/officeDocument/2006/relationships/image" Target="../media/image89.svg"/><Relationship Id="rId21" Type="http://schemas.openxmlformats.org/officeDocument/2006/relationships/image" Target="../media/image71.svg"/><Relationship Id="rId34" Type="http://schemas.openxmlformats.org/officeDocument/2006/relationships/image" Target="../media/image84.png"/><Relationship Id="rId7" Type="http://schemas.openxmlformats.org/officeDocument/2006/relationships/image" Target="../media/image25.svg"/><Relationship Id="rId2" Type="http://schemas.openxmlformats.org/officeDocument/2006/relationships/image" Target="../media/image64.png"/><Relationship Id="rId16" Type="http://schemas.openxmlformats.org/officeDocument/2006/relationships/image" Target="../media/image30.png"/><Relationship Id="rId20" Type="http://schemas.openxmlformats.org/officeDocument/2006/relationships/image" Target="../media/image70.png"/><Relationship Id="rId29" Type="http://schemas.openxmlformats.org/officeDocument/2006/relationships/image" Target="../media/image79.svg"/><Relationship Id="rId41" Type="http://schemas.openxmlformats.org/officeDocument/2006/relationships/image" Target="../media/image91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11" Type="http://schemas.openxmlformats.org/officeDocument/2006/relationships/image" Target="../media/image27.svg"/><Relationship Id="rId24" Type="http://schemas.openxmlformats.org/officeDocument/2006/relationships/image" Target="../media/image74.png"/><Relationship Id="rId32" Type="http://schemas.openxmlformats.org/officeDocument/2006/relationships/image" Target="../media/image82.png"/><Relationship Id="rId37" Type="http://schemas.openxmlformats.org/officeDocument/2006/relationships/image" Target="../media/image87.svg"/><Relationship Id="rId40" Type="http://schemas.openxmlformats.org/officeDocument/2006/relationships/image" Target="../media/image90.png"/><Relationship Id="rId5" Type="http://schemas.openxmlformats.org/officeDocument/2006/relationships/image" Target="../media/image67.svg"/><Relationship Id="rId15" Type="http://schemas.openxmlformats.org/officeDocument/2006/relationships/image" Target="../media/image33.svg"/><Relationship Id="rId23" Type="http://schemas.openxmlformats.org/officeDocument/2006/relationships/image" Target="../media/image73.svg"/><Relationship Id="rId28" Type="http://schemas.openxmlformats.org/officeDocument/2006/relationships/image" Target="../media/image78.png"/><Relationship Id="rId36" Type="http://schemas.openxmlformats.org/officeDocument/2006/relationships/image" Target="../media/image86.png"/><Relationship Id="rId10" Type="http://schemas.openxmlformats.org/officeDocument/2006/relationships/image" Target="../media/image26.png"/><Relationship Id="rId19" Type="http://schemas.openxmlformats.org/officeDocument/2006/relationships/image" Target="../media/image69.svg"/><Relationship Id="rId31" Type="http://schemas.openxmlformats.org/officeDocument/2006/relationships/image" Target="../media/image81.svg"/><Relationship Id="rId4" Type="http://schemas.openxmlformats.org/officeDocument/2006/relationships/image" Target="../media/image66.png"/><Relationship Id="rId9" Type="http://schemas.openxmlformats.org/officeDocument/2006/relationships/image" Target="../media/image23.svg"/><Relationship Id="rId14" Type="http://schemas.openxmlformats.org/officeDocument/2006/relationships/image" Target="../media/image32.png"/><Relationship Id="rId22" Type="http://schemas.openxmlformats.org/officeDocument/2006/relationships/image" Target="../media/image72.png"/><Relationship Id="rId27" Type="http://schemas.openxmlformats.org/officeDocument/2006/relationships/image" Target="../media/image77.svg"/><Relationship Id="rId30" Type="http://schemas.openxmlformats.org/officeDocument/2006/relationships/image" Target="../media/image80.png"/><Relationship Id="rId35" Type="http://schemas.openxmlformats.org/officeDocument/2006/relationships/image" Target="../media/image85.svg"/><Relationship Id="rId8" Type="http://schemas.openxmlformats.org/officeDocument/2006/relationships/image" Target="../media/image22.png"/><Relationship Id="rId3" Type="http://schemas.openxmlformats.org/officeDocument/2006/relationships/image" Target="../media/image65.svg"/><Relationship Id="rId12" Type="http://schemas.openxmlformats.org/officeDocument/2006/relationships/image" Target="../media/image28.png"/><Relationship Id="rId17" Type="http://schemas.openxmlformats.org/officeDocument/2006/relationships/image" Target="../media/image31.svg"/><Relationship Id="rId25" Type="http://schemas.openxmlformats.org/officeDocument/2006/relationships/image" Target="../media/image75.svg"/><Relationship Id="rId33" Type="http://schemas.openxmlformats.org/officeDocument/2006/relationships/image" Target="../media/image83.svg"/><Relationship Id="rId38" Type="http://schemas.openxmlformats.org/officeDocument/2006/relationships/image" Target="../media/image88.png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png"/><Relationship Id="rId13" Type="http://schemas.openxmlformats.org/officeDocument/2006/relationships/image" Target="../media/image29.svg"/><Relationship Id="rId18" Type="http://schemas.openxmlformats.org/officeDocument/2006/relationships/image" Target="../media/image32.png"/><Relationship Id="rId3" Type="http://schemas.openxmlformats.org/officeDocument/2006/relationships/image" Target="../media/image115.svg"/><Relationship Id="rId7" Type="http://schemas.openxmlformats.org/officeDocument/2006/relationships/image" Target="../media/image91.svg"/><Relationship Id="rId12" Type="http://schemas.openxmlformats.org/officeDocument/2006/relationships/image" Target="../media/image28.png"/><Relationship Id="rId17" Type="http://schemas.openxmlformats.org/officeDocument/2006/relationships/image" Target="../media/image23.svg"/><Relationship Id="rId2" Type="http://schemas.openxmlformats.org/officeDocument/2006/relationships/image" Target="../media/image114.png"/><Relationship Id="rId16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0.png"/><Relationship Id="rId11" Type="http://schemas.openxmlformats.org/officeDocument/2006/relationships/image" Target="../media/image27.svg"/><Relationship Id="rId5" Type="http://schemas.openxmlformats.org/officeDocument/2006/relationships/image" Target="../media/image117.svg"/><Relationship Id="rId15" Type="http://schemas.openxmlformats.org/officeDocument/2006/relationships/image" Target="../media/image123.svg"/><Relationship Id="rId10" Type="http://schemas.openxmlformats.org/officeDocument/2006/relationships/image" Target="../media/image26.png"/><Relationship Id="rId19" Type="http://schemas.openxmlformats.org/officeDocument/2006/relationships/image" Target="../media/image33.svg"/><Relationship Id="rId4" Type="http://schemas.openxmlformats.org/officeDocument/2006/relationships/image" Target="../media/image116.png"/><Relationship Id="rId9" Type="http://schemas.openxmlformats.org/officeDocument/2006/relationships/image" Target="../media/image121.svg"/><Relationship Id="rId14" Type="http://schemas.openxmlformats.org/officeDocument/2006/relationships/image" Target="../media/image122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31.svg"/><Relationship Id="rId3" Type="http://schemas.openxmlformats.org/officeDocument/2006/relationships/image" Target="../media/image91.svg"/><Relationship Id="rId7" Type="http://schemas.openxmlformats.org/officeDocument/2006/relationships/image" Target="../media/image27.svg"/><Relationship Id="rId12" Type="http://schemas.openxmlformats.org/officeDocument/2006/relationships/image" Target="../media/image30.png"/><Relationship Id="rId2" Type="http://schemas.openxmlformats.org/officeDocument/2006/relationships/image" Target="../media/image9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png"/><Relationship Id="rId11" Type="http://schemas.openxmlformats.org/officeDocument/2006/relationships/image" Target="../media/image123.svg"/><Relationship Id="rId5" Type="http://schemas.openxmlformats.org/officeDocument/2006/relationships/image" Target="../media/image121.svg"/><Relationship Id="rId10" Type="http://schemas.openxmlformats.org/officeDocument/2006/relationships/image" Target="../media/image122.png"/><Relationship Id="rId4" Type="http://schemas.openxmlformats.org/officeDocument/2006/relationships/image" Target="../media/image120.png"/><Relationship Id="rId9" Type="http://schemas.openxmlformats.org/officeDocument/2006/relationships/image" Target="../media/image23.sv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3.svg"/><Relationship Id="rId18" Type="http://schemas.openxmlformats.org/officeDocument/2006/relationships/image" Target="../media/image20.png"/><Relationship Id="rId26" Type="http://schemas.openxmlformats.org/officeDocument/2006/relationships/image" Target="../media/image104.png"/><Relationship Id="rId21" Type="http://schemas.openxmlformats.org/officeDocument/2006/relationships/image" Target="../media/image99.svg"/><Relationship Id="rId34" Type="http://schemas.openxmlformats.org/officeDocument/2006/relationships/image" Target="../media/image112.png"/><Relationship Id="rId7" Type="http://schemas.openxmlformats.org/officeDocument/2006/relationships/image" Target="../media/image97.svg"/><Relationship Id="rId12" Type="http://schemas.openxmlformats.org/officeDocument/2006/relationships/image" Target="../media/image32.png"/><Relationship Id="rId17" Type="http://schemas.openxmlformats.org/officeDocument/2006/relationships/image" Target="../media/image19.svg"/><Relationship Id="rId25" Type="http://schemas.openxmlformats.org/officeDocument/2006/relationships/image" Target="../media/image103.svg"/><Relationship Id="rId33" Type="http://schemas.openxmlformats.org/officeDocument/2006/relationships/image" Target="../media/image111.svg"/><Relationship Id="rId2" Type="http://schemas.openxmlformats.org/officeDocument/2006/relationships/image" Target="../media/image92.png"/><Relationship Id="rId16" Type="http://schemas.openxmlformats.org/officeDocument/2006/relationships/image" Target="../media/image18.png"/><Relationship Id="rId20" Type="http://schemas.openxmlformats.org/officeDocument/2006/relationships/image" Target="../media/image98.png"/><Relationship Id="rId29" Type="http://schemas.openxmlformats.org/officeDocument/2006/relationships/image" Target="../media/image107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6.png"/><Relationship Id="rId11" Type="http://schemas.openxmlformats.org/officeDocument/2006/relationships/image" Target="../media/image27.svg"/><Relationship Id="rId24" Type="http://schemas.openxmlformats.org/officeDocument/2006/relationships/image" Target="../media/image102.png"/><Relationship Id="rId32" Type="http://schemas.openxmlformats.org/officeDocument/2006/relationships/image" Target="../media/image110.png"/><Relationship Id="rId37" Type="http://schemas.openxmlformats.org/officeDocument/2006/relationships/image" Target="../media/image91.svg"/><Relationship Id="rId5" Type="http://schemas.openxmlformats.org/officeDocument/2006/relationships/image" Target="../media/image95.svg"/><Relationship Id="rId15" Type="http://schemas.openxmlformats.org/officeDocument/2006/relationships/image" Target="../media/image23.svg"/><Relationship Id="rId23" Type="http://schemas.openxmlformats.org/officeDocument/2006/relationships/image" Target="../media/image101.svg"/><Relationship Id="rId28" Type="http://schemas.openxmlformats.org/officeDocument/2006/relationships/image" Target="../media/image106.png"/><Relationship Id="rId36" Type="http://schemas.openxmlformats.org/officeDocument/2006/relationships/image" Target="../media/image90.png"/><Relationship Id="rId10" Type="http://schemas.openxmlformats.org/officeDocument/2006/relationships/image" Target="../media/image26.png"/><Relationship Id="rId19" Type="http://schemas.openxmlformats.org/officeDocument/2006/relationships/image" Target="../media/image21.svg"/><Relationship Id="rId31" Type="http://schemas.openxmlformats.org/officeDocument/2006/relationships/image" Target="../media/image109.svg"/><Relationship Id="rId4" Type="http://schemas.openxmlformats.org/officeDocument/2006/relationships/image" Target="../media/image94.png"/><Relationship Id="rId9" Type="http://schemas.openxmlformats.org/officeDocument/2006/relationships/image" Target="../media/image29.svg"/><Relationship Id="rId14" Type="http://schemas.openxmlformats.org/officeDocument/2006/relationships/image" Target="../media/image22.png"/><Relationship Id="rId22" Type="http://schemas.openxmlformats.org/officeDocument/2006/relationships/image" Target="../media/image100.png"/><Relationship Id="rId27" Type="http://schemas.openxmlformats.org/officeDocument/2006/relationships/image" Target="../media/image105.svg"/><Relationship Id="rId30" Type="http://schemas.openxmlformats.org/officeDocument/2006/relationships/image" Target="../media/image108.png"/><Relationship Id="rId35" Type="http://schemas.openxmlformats.org/officeDocument/2006/relationships/image" Target="../media/image113.svg"/><Relationship Id="rId8" Type="http://schemas.openxmlformats.org/officeDocument/2006/relationships/image" Target="../media/image28.png"/><Relationship Id="rId3" Type="http://schemas.openxmlformats.org/officeDocument/2006/relationships/image" Target="../media/image93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7.svg"/><Relationship Id="rId18" Type="http://schemas.openxmlformats.org/officeDocument/2006/relationships/image" Target="../media/image22.png"/><Relationship Id="rId3" Type="http://schemas.openxmlformats.org/officeDocument/2006/relationships/image" Target="../media/image115.svg"/><Relationship Id="rId21" Type="http://schemas.openxmlformats.org/officeDocument/2006/relationships/image" Target="../media/image99.svg"/><Relationship Id="rId7" Type="http://schemas.openxmlformats.org/officeDocument/2006/relationships/image" Target="../media/image119.svg"/><Relationship Id="rId12" Type="http://schemas.openxmlformats.org/officeDocument/2006/relationships/image" Target="../media/image96.png"/><Relationship Id="rId17" Type="http://schemas.openxmlformats.org/officeDocument/2006/relationships/image" Target="../media/image27.svg"/><Relationship Id="rId25" Type="http://schemas.openxmlformats.org/officeDocument/2006/relationships/image" Target="../media/image125.svg"/><Relationship Id="rId2" Type="http://schemas.openxmlformats.org/officeDocument/2006/relationships/image" Target="../media/image114.png"/><Relationship Id="rId16" Type="http://schemas.openxmlformats.org/officeDocument/2006/relationships/image" Target="../media/image26.png"/><Relationship Id="rId20" Type="http://schemas.openxmlformats.org/officeDocument/2006/relationships/image" Target="../media/image9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8.png"/><Relationship Id="rId11" Type="http://schemas.openxmlformats.org/officeDocument/2006/relationships/image" Target="../media/image121.svg"/><Relationship Id="rId24" Type="http://schemas.openxmlformats.org/officeDocument/2006/relationships/image" Target="../media/image124.png"/><Relationship Id="rId5" Type="http://schemas.openxmlformats.org/officeDocument/2006/relationships/image" Target="../media/image117.svg"/><Relationship Id="rId15" Type="http://schemas.openxmlformats.org/officeDocument/2006/relationships/image" Target="../media/image29.svg"/><Relationship Id="rId23" Type="http://schemas.openxmlformats.org/officeDocument/2006/relationships/image" Target="../media/image123.svg"/><Relationship Id="rId10" Type="http://schemas.openxmlformats.org/officeDocument/2006/relationships/image" Target="../media/image120.png"/><Relationship Id="rId19" Type="http://schemas.openxmlformats.org/officeDocument/2006/relationships/image" Target="../media/image23.svg"/><Relationship Id="rId4" Type="http://schemas.openxmlformats.org/officeDocument/2006/relationships/image" Target="../media/image116.png"/><Relationship Id="rId9" Type="http://schemas.openxmlformats.org/officeDocument/2006/relationships/image" Target="../media/image91.svg"/><Relationship Id="rId14" Type="http://schemas.openxmlformats.org/officeDocument/2006/relationships/image" Target="../media/image28.png"/><Relationship Id="rId22" Type="http://schemas.openxmlformats.org/officeDocument/2006/relationships/image" Target="../media/image122.pn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29.svg"/><Relationship Id="rId18" Type="http://schemas.openxmlformats.org/officeDocument/2006/relationships/image" Target="../media/image130.png"/><Relationship Id="rId26" Type="http://schemas.openxmlformats.org/officeDocument/2006/relationships/image" Target="../media/image138.png"/><Relationship Id="rId3" Type="http://schemas.openxmlformats.org/officeDocument/2006/relationships/image" Target="../media/image127.svg"/><Relationship Id="rId21" Type="http://schemas.openxmlformats.org/officeDocument/2006/relationships/image" Target="../media/image133.svg"/><Relationship Id="rId7" Type="http://schemas.openxmlformats.org/officeDocument/2006/relationships/image" Target="../media/image23.svg"/><Relationship Id="rId12" Type="http://schemas.openxmlformats.org/officeDocument/2006/relationships/image" Target="../media/image128.png"/><Relationship Id="rId17" Type="http://schemas.openxmlformats.org/officeDocument/2006/relationships/image" Target="../media/image33.svg"/><Relationship Id="rId25" Type="http://schemas.openxmlformats.org/officeDocument/2006/relationships/image" Target="../media/image137.svg"/><Relationship Id="rId2" Type="http://schemas.openxmlformats.org/officeDocument/2006/relationships/image" Target="../media/image126.png"/><Relationship Id="rId16" Type="http://schemas.openxmlformats.org/officeDocument/2006/relationships/image" Target="../media/image32.png"/><Relationship Id="rId20" Type="http://schemas.openxmlformats.org/officeDocument/2006/relationships/image" Target="../media/image132.png"/><Relationship Id="rId29" Type="http://schemas.openxmlformats.org/officeDocument/2006/relationships/image" Target="../media/image141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24" Type="http://schemas.openxmlformats.org/officeDocument/2006/relationships/image" Target="../media/image136.png"/><Relationship Id="rId5" Type="http://schemas.openxmlformats.org/officeDocument/2006/relationships/image" Target="../media/image91.svg"/><Relationship Id="rId15" Type="http://schemas.openxmlformats.org/officeDocument/2006/relationships/image" Target="../media/image99.svg"/><Relationship Id="rId23" Type="http://schemas.openxmlformats.org/officeDocument/2006/relationships/image" Target="../media/image135.svg"/><Relationship Id="rId28" Type="http://schemas.openxmlformats.org/officeDocument/2006/relationships/image" Target="../media/image140.png"/><Relationship Id="rId10" Type="http://schemas.openxmlformats.org/officeDocument/2006/relationships/image" Target="../media/image26.png"/><Relationship Id="rId19" Type="http://schemas.openxmlformats.org/officeDocument/2006/relationships/image" Target="../media/image131.svg"/><Relationship Id="rId31" Type="http://schemas.openxmlformats.org/officeDocument/2006/relationships/image" Target="../media/image143.svg"/><Relationship Id="rId4" Type="http://schemas.openxmlformats.org/officeDocument/2006/relationships/image" Target="../media/image90.png"/><Relationship Id="rId9" Type="http://schemas.openxmlformats.org/officeDocument/2006/relationships/image" Target="../media/image29.svg"/><Relationship Id="rId14" Type="http://schemas.openxmlformats.org/officeDocument/2006/relationships/image" Target="../media/image98.png"/><Relationship Id="rId22" Type="http://schemas.openxmlformats.org/officeDocument/2006/relationships/image" Target="../media/image134.png"/><Relationship Id="rId27" Type="http://schemas.openxmlformats.org/officeDocument/2006/relationships/image" Target="../media/image139.svg"/><Relationship Id="rId30" Type="http://schemas.openxmlformats.org/officeDocument/2006/relationships/image" Target="../media/image142.pn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9.svg"/><Relationship Id="rId18" Type="http://schemas.openxmlformats.org/officeDocument/2006/relationships/image" Target="../media/image114.png"/><Relationship Id="rId3" Type="http://schemas.openxmlformats.org/officeDocument/2006/relationships/image" Target="../media/image91.svg"/><Relationship Id="rId21" Type="http://schemas.openxmlformats.org/officeDocument/2006/relationships/image" Target="../media/image117.svg"/><Relationship Id="rId7" Type="http://schemas.openxmlformats.org/officeDocument/2006/relationships/image" Target="../media/image97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5" Type="http://schemas.openxmlformats.org/officeDocument/2006/relationships/image" Target="../media/image125.svg"/><Relationship Id="rId2" Type="http://schemas.openxmlformats.org/officeDocument/2006/relationships/image" Target="../media/image90.png"/><Relationship Id="rId16" Type="http://schemas.openxmlformats.org/officeDocument/2006/relationships/image" Target="../media/image32.png"/><Relationship Id="rId20" Type="http://schemas.openxmlformats.org/officeDocument/2006/relationships/image" Target="../media/image1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6.png"/><Relationship Id="rId11" Type="http://schemas.openxmlformats.org/officeDocument/2006/relationships/image" Target="../media/image123.svg"/><Relationship Id="rId24" Type="http://schemas.openxmlformats.org/officeDocument/2006/relationships/image" Target="../media/image124.png"/><Relationship Id="rId5" Type="http://schemas.openxmlformats.org/officeDocument/2006/relationships/image" Target="../media/image121.svg"/><Relationship Id="rId15" Type="http://schemas.openxmlformats.org/officeDocument/2006/relationships/image" Target="../media/image23.svg"/><Relationship Id="rId23" Type="http://schemas.openxmlformats.org/officeDocument/2006/relationships/image" Target="../media/image119.svg"/><Relationship Id="rId10" Type="http://schemas.openxmlformats.org/officeDocument/2006/relationships/image" Target="../media/image122.png"/><Relationship Id="rId19" Type="http://schemas.openxmlformats.org/officeDocument/2006/relationships/image" Target="../media/image115.svg"/><Relationship Id="rId4" Type="http://schemas.openxmlformats.org/officeDocument/2006/relationships/image" Target="../media/image120.png"/><Relationship Id="rId9" Type="http://schemas.openxmlformats.org/officeDocument/2006/relationships/image" Target="../media/image27.svg"/><Relationship Id="rId14" Type="http://schemas.openxmlformats.org/officeDocument/2006/relationships/image" Target="../media/image22.png"/><Relationship Id="rId22" Type="http://schemas.openxmlformats.org/officeDocument/2006/relationships/image" Target="../media/image118.png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99.svg"/><Relationship Id="rId18" Type="http://schemas.openxmlformats.org/officeDocument/2006/relationships/image" Target="../media/image114.png"/><Relationship Id="rId3" Type="http://schemas.openxmlformats.org/officeDocument/2006/relationships/image" Target="../media/image145.svg"/><Relationship Id="rId21" Type="http://schemas.openxmlformats.org/officeDocument/2006/relationships/image" Target="../media/image117.svg"/><Relationship Id="rId7" Type="http://schemas.openxmlformats.org/officeDocument/2006/relationships/image" Target="../media/image29.svg"/><Relationship Id="rId12" Type="http://schemas.openxmlformats.org/officeDocument/2006/relationships/image" Target="../media/image98.png"/><Relationship Id="rId17" Type="http://schemas.openxmlformats.org/officeDocument/2006/relationships/image" Target="../media/image97.svg"/><Relationship Id="rId2" Type="http://schemas.openxmlformats.org/officeDocument/2006/relationships/image" Target="../media/image144.png"/><Relationship Id="rId16" Type="http://schemas.openxmlformats.org/officeDocument/2006/relationships/image" Target="../media/image96.png"/><Relationship Id="rId20" Type="http://schemas.openxmlformats.org/officeDocument/2006/relationships/image" Target="../media/image11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8.png"/><Relationship Id="rId11" Type="http://schemas.openxmlformats.org/officeDocument/2006/relationships/image" Target="../media/image23.svg"/><Relationship Id="rId5" Type="http://schemas.openxmlformats.org/officeDocument/2006/relationships/image" Target="../media/image91.svg"/><Relationship Id="rId15" Type="http://schemas.openxmlformats.org/officeDocument/2006/relationships/image" Target="../media/image147.svg"/><Relationship Id="rId10" Type="http://schemas.openxmlformats.org/officeDocument/2006/relationships/image" Target="../media/image22.png"/><Relationship Id="rId19" Type="http://schemas.openxmlformats.org/officeDocument/2006/relationships/image" Target="../media/image115.svg"/><Relationship Id="rId4" Type="http://schemas.openxmlformats.org/officeDocument/2006/relationships/image" Target="../media/image90.png"/><Relationship Id="rId9" Type="http://schemas.openxmlformats.org/officeDocument/2006/relationships/image" Target="../media/image27.svg"/><Relationship Id="rId14" Type="http://schemas.openxmlformats.org/officeDocument/2006/relationships/image" Target="../media/image146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3.svg"/><Relationship Id="rId18" Type="http://schemas.openxmlformats.org/officeDocument/2006/relationships/image" Target="../media/image134.png"/><Relationship Id="rId26" Type="http://schemas.openxmlformats.org/officeDocument/2006/relationships/image" Target="../media/image142.png"/><Relationship Id="rId3" Type="http://schemas.openxmlformats.org/officeDocument/2006/relationships/image" Target="../media/image97.svg"/><Relationship Id="rId21" Type="http://schemas.openxmlformats.org/officeDocument/2006/relationships/image" Target="../media/image137.svg"/><Relationship Id="rId7" Type="http://schemas.openxmlformats.org/officeDocument/2006/relationships/image" Target="../media/image121.svg"/><Relationship Id="rId12" Type="http://schemas.openxmlformats.org/officeDocument/2006/relationships/image" Target="../media/image22.png"/><Relationship Id="rId17" Type="http://schemas.openxmlformats.org/officeDocument/2006/relationships/image" Target="../media/image33.svg"/><Relationship Id="rId25" Type="http://schemas.openxmlformats.org/officeDocument/2006/relationships/image" Target="../media/image141.svg"/><Relationship Id="rId2" Type="http://schemas.openxmlformats.org/officeDocument/2006/relationships/image" Target="../media/image96.png"/><Relationship Id="rId16" Type="http://schemas.openxmlformats.org/officeDocument/2006/relationships/image" Target="../media/image32.png"/><Relationship Id="rId20" Type="http://schemas.openxmlformats.org/officeDocument/2006/relationships/image" Target="../media/image13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0.png"/><Relationship Id="rId11" Type="http://schemas.openxmlformats.org/officeDocument/2006/relationships/image" Target="../media/image27.svg"/><Relationship Id="rId24" Type="http://schemas.openxmlformats.org/officeDocument/2006/relationships/image" Target="../media/image140.png"/><Relationship Id="rId5" Type="http://schemas.openxmlformats.org/officeDocument/2006/relationships/image" Target="../media/image91.svg"/><Relationship Id="rId15" Type="http://schemas.openxmlformats.org/officeDocument/2006/relationships/image" Target="../media/image123.svg"/><Relationship Id="rId23" Type="http://schemas.openxmlformats.org/officeDocument/2006/relationships/image" Target="../media/image139.svg"/><Relationship Id="rId10" Type="http://schemas.openxmlformats.org/officeDocument/2006/relationships/image" Target="../media/image26.png"/><Relationship Id="rId19" Type="http://schemas.openxmlformats.org/officeDocument/2006/relationships/image" Target="../media/image135.svg"/><Relationship Id="rId4" Type="http://schemas.openxmlformats.org/officeDocument/2006/relationships/image" Target="../media/image90.png"/><Relationship Id="rId9" Type="http://schemas.openxmlformats.org/officeDocument/2006/relationships/image" Target="../media/image29.svg"/><Relationship Id="rId14" Type="http://schemas.openxmlformats.org/officeDocument/2006/relationships/image" Target="../media/image122.png"/><Relationship Id="rId22" Type="http://schemas.openxmlformats.org/officeDocument/2006/relationships/image" Target="../media/image138.png"/><Relationship Id="rId27" Type="http://schemas.openxmlformats.org/officeDocument/2006/relationships/image" Target="../media/image143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27.svg"/><Relationship Id="rId18" Type="http://schemas.openxmlformats.org/officeDocument/2006/relationships/image" Target="../media/image32.png"/><Relationship Id="rId3" Type="http://schemas.openxmlformats.org/officeDocument/2006/relationships/image" Target="../media/image145.svg"/><Relationship Id="rId7" Type="http://schemas.openxmlformats.org/officeDocument/2006/relationships/image" Target="../media/image97.svg"/><Relationship Id="rId12" Type="http://schemas.openxmlformats.org/officeDocument/2006/relationships/image" Target="../media/image26.png"/><Relationship Id="rId17" Type="http://schemas.openxmlformats.org/officeDocument/2006/relationships/image" Target="../media/image99.svg"/><Relationship Id="rId2" Type="http://schemas.openxmlformats.org/officeDocument/2006/relationships/image" Target="../media/image144.png"/><Relationship Id="rId16" Type="http://schemas.openxmlformats.org/officeDocument/2006/relationships/image" Target="../media/image9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6.png"/><Relationship Id="rId11" Type="http://schemas.openxmlformats.org/officeDocument/2006/relationships/image" Target="../media/image29.svg"/><Relationship Id="rId5" Type="http://schemas.openxmlformats.org/officeDocument/2006/relationships/image" Target="../media/image147.svg"/><Relationship Id="rId15" Type="http://schemas.openxmlformats.org/officeDocument/2006/relationships/image" Target="../media/image23.svg"/><Relationship Id="rId10" Type="http://schemas.openxmlformats.org/officeDocument/2006/relationships/image" Target="../media/image28.png"/><Relationship Id="rId19" Type="http://schemas.openxmlformats.org/officeDocument/2006/relationships/image" Target="../media/image33.svg"/><Relationship Id="rId4" Type="http://schemas.openxmlformats.org/officeDocument/2006/relationships/image" Target="../media/image146.png"/><Relationship Id="rId9" Type="http://schemas.openxmlformats.org/officeDocument/2006/relationships/image" Target="../media/image91.svg"/><Relationship Id="rId14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phisme 12">
            <a:extLst>
              <a:ext uri="{FF2B5EF4-FFF2-40B4-BE49-F238E27FC236}">
                <a16:creationId xmlns:a16="http://schemas.microsoft.com/office/drawing/2014/main" id="{500EE6D4-062B-45BF-91D2-1639950DEE3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69759" y="2442632"/>
            <a:ext cx="8481757" cy="32076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2640FD5-5A15-4797-A37A-8856F8DF1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CA" noProof="0" smtClean="0"/>
              <a:t>‹N°›</a:t>
            </a:fld>
            <a:endParaRPr lang="fr-CA" noProof="0"/>
          </a:p>
        </p:txBody>
      </p:sp>
      <p:pic>
        <p:nvPicPr>
          <p:cNvPr id="11" name="Graphisme 10">
            <a:extLst>
              <a:ext uri="{FF2B5EF4-FFF2-40B4-BE49-F238E27FC236}">
                <a16:creationId xmlns:a16="http://schemas.microsoft.com/office/drawing/2014/main" id="{A8A1D1A5-334E-4BFD-8780-71EA19C52A5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41376" y="2147886"/>
            <a:ext cx="8509249" cy="3416400"/>
          </a:xfrm>
          <a:prstGeom prst="rect">
            <a:avLst/>
          </a:prstGeom>
        </p:spPr>
      </p:pic>
      <p:pic>
        <p:nvPicPr>
          <p:cNvPr id="12" name="Graphisme 11">
            <a:extLst>
              <a:ext uri="{FF2B5EF4-FFF2-40B4-BE49-F238E27FC236}">
                <a16:creationId xmlns:a16="http://schemas.microsoft.com/office/drawing/2014/main" id="{EF29ACDC-798F-48E9-AC55-00A3F69EC0E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30209" y="1294346"/>
            <a:ext cx="3836747" cy="1720800"/>
          </a:xfrm>
          <a:prstGeom prst="rect">
            <a:avLst/>
          </a:prstGeom>
        </p:spPr>
      </p:pic>
      <p:pic>
        <p:nvPicPr>
          <p:cNvPr id="10" name="Graphisme 9">
            <a:extLst>
              <a:ext uri="{FF2B5EF4-FFF2-40B4-BE49-F238E27FC236}">
                <a16:creationId xmlns:a16="http://schemas.microsoft.com/office/drawing/2014/main" id="{AC2A3055-3B07-4119-9A8D-83DC7915D7B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81400" y="1128883"/>
            <a:ext cx="3839413" cy="1818000"/>
          </a:xfrm>
          <a:prstGeom prst="rect">
            <a:avLst/>
          </a:prstGeom>
          <a:effectLst/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396B6967-5676-4561-92BD-43E75B2BD7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671508">
            <a:off x="3905649" y="1431821"/>
            <a:ext cx="3247187" cy="1131692"/>
          </a:xfrm>
        </p:spPr>
        <p:txBody>
          <a:bodyPr rtlCol="0" anchor="b"/>
          <a:lstStyle>
            <a:lvl1pPr algn="ctr">
              <a:defRPr sz="6000" b="1">
                <a:solidFill>
                  <a:schemeClr val="tx2"/>
                </a:solidFill>
                <a:latin typeface="+mn-lt"/>
              </a:defRPr>
            </a:lvl1pPr>
          </a:lstStyle>
          <a:p>
            <a:pPr rtl="0"/>
            <a:r>
              <a:rPr lang="fr-CA" noProof="0"/>
              <a:t>FÊTE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BBFB948-FD03-4E85-B361-9B72160F33C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20984468">
            <a:off x="2016275" y="3347355"/>
            <a:ext cx="8179315" cy="1155186"/>
          </a:xfrm>
        </p:spPr>
        <p:txBody>
          <a:bodyPr rtlCol="0">
            <a:noAutofit/>
          </a:bodyPr>
          <a:lstStyle>
            <a:lvl1pPr marL="0" indent="0" algn="ctr">
              <a:buNone/>
              <a:defRPr sz="7600" b="1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CA" noProof="0"/>
              <a:t>ALBUM PHOTO</a:t>
            </a:r>
          </a:p>
        </p:txBody>
      </p: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0630FE0A-9E57-43E6-AAC3-17AE376A70D3}"/>
              </a:ext>
            </a:extLst>
          </p:cNvPr>
          <p:cNvGrpSpPr/>
          <p:nvPr userDrawn="1"/>
        </p:nvGrpSpPr>
        <p:grpSpPr>
          <a:xfrm>
            <a:off x="2315019" y="729987"/>
            <a:ext cx="1078185" cy="1584000"/>
            <a:chOff x="2315019" y="729987"/>
            <a:chExt cx="1078185" cy="1584000"/>
          </a:xfrm>
        </p:grpSpPr>
        <p:pic>
          <p:nvPicPr>
            <p:cNvPr id="15" name="Graphisme 14">
              <a:extLst>
                <a:ext uri="{FF2B5EF4-FFF2-40B4-BE49-F238E27FC236}">
                  <a16:creationId xmlns:a16="http://schemas.microsoft.com/office/drawing/2014/main" id="{65B6ECF0-A60E-47F8-8164-FDB14869F0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315019" y="729987"/>
              <a:ext cx="1078185" cy="1584000"/>
            </a:xfrm>
            <a:prstGeom prst="rect">
              <a:avLst/>
            </a:prstGeom>
          </p:spPr>
        </p:pic>
        <p:pic>
          <p:nvPicPr>
            <p:cNvPr id="16" name="Graphique 15">
              <a:extLst>
                <a:ext uri="{FF2B5EF4-FFF2-40B4-BE49-F238E27FC236}">
                  <a16:creationId xmlns:a16="http://schemas.microsoft.com/office/drawing/2014/main" id="{33C078ED-80EE-45EA-93D5-61490CE4E7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3008460" y="1089129"/>
              <a:ext cx="212400" cy="312353"/>
            </a:xfrm>
            <a:prstGeom prst="rect">
              <a:avLst/>
            </a:prstGeom>
          </p:spPr>
        </p:pic>
      </p:grpSp>
      <p:grpSp>
        <p:nvGrpSpPr>
          <p:cNvPr id="54" name="Groupe 53">
            <a:extLst>
              <a:ext uri="{FF2B5EF4-FFF2-40B4-BE49-F238E27FC236}">
                <a16:creationId xmlns:a16="http://schemas.microsoft.com/office/drawing/2014/main" id="{1176C67E-AEAC-488B-9C84-9A61FD123A57}"/>
              </a:ext>
            </a:extLst>
          </p:cNvPr>
          <p:cNvGrpSpPr/>
          <p:nvPr userDrawn="1"/>
        </p:nvGrpSpPr>
        <p:grpSpPr>
          <a:xfrm>
            <a:off x="1083550" y="717765"/>
            <a:ext cx="1078185" cy="1584000"/>
            <a:chOff x="1083550" y="717765"/>
            <a:chExt cx="1078185" cy="1584000"/>
          </a:xfrm>
        </p:grpSpPr>
        <p:pic>
          <p:nvPicPr>
            <p:cNvPr id="17" name="Graphique 16">
              <a:extLst>
                <a:ext uri="{FF2B5EF4-FFF2-40B4-BE49-F238E27FC236}">
                  <a16:creationId xmlns:a16="http://schemas.microsoft.com/office/drawing/2014/main" id="{AF6566FA-5F2E-45EF-B0F9-5333B605C2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083550" y="717765"/>
              <a:ext cx="1078185" cy="1584000"/>
            </a:xfrm>
            <a:prstGeom prst="rect">
              <a:avLst/>
            </a:prstGeom>
          </p:spPr>
        </p:pic>
        <p:pic>
          <p:nvPicPr>
            <p:cNvPr id="19" name="Graphisme 18">
              <a:extLst>
                <a:ext uri="{FF2B5EF4-FFF2-40B4-BE49-F238E27FC236}">
                  <a16:creationId xmlns:a16="http://schemas.microsoft.com/office/drawing/2014/main" id="{91D61E71-16E6-44C0-97E7-25D45321B0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1658138" y="1003626"/>
              <a:ext cx="229091" cy="252000"/>
            </a:xfrm>
            <a:prstGeom prst="rect">
              <a:avLst/>
            </a:prstGeom>
          </p:spPr>
        </p:pic>
      </p:grpSp>
      <p:grpSp>
        <p:nvGrpSpPr>
          <p:cNvPr id="53" name="Groupe 52">
            <a:extLst>
              <a:ext uri="{FF2B5EF4-FFF2-40B4-BE49-F238E27FC236}">
                <a16:creationId xmlns:a16="http://schemas.microsoft.com/office/drawing/2014/main" id="{1209074A-D952-4628-80D5-FB4DE4180B34}"/>
              </a:ext>
            </a:extLst>
          </p:cNvPr>
          <p:cNvGrpSpPr/>
          <p:nvPr userDrawn="1"/>
        </p:nvGrpSpPr>
        <p:grpSpPr>
          <a:xfrm>
            <a:off x="418190" y="1987084"/>
            <a:ext cx="1207637" cy="1476000"/>
            <a:chOff x="418190" y="1987084"/>
            <a:chExt cx="1207637" cy="1476000"/>
          </a:xfrm>
        </p:grpSpPr>
        <p:pic>
          <p:nvPicPr>
            <p:cNvPr id="20" name="Graphisme 19">
              <a:extLst>
                <a:ext uri="{FF2B5EF4-FFF2-40B4-BE49-F238E27FC236}">
                  <a16:creationId xmlns:a16="http://schemas.microsoft.com/office/drawing/2014/main" id="{8CA884CA-5511-4A19-97D8-B2DF2F9671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418190" y="1987084"/>
              <a:ext cx="1207637" cy="1476000"/>
            </a:xfrm>
            <a:prstGeom prst="rect">
              <a:avLst/>
            </a:prstGeom>
          </p:spPr>
        </p:pic>
        <p:pic>
          <p:nvPicPr>
            <p:cNvPr id="21" name="Graphisme 20">
              <a:extLst>
                <a:ext uri="{FF2B5EF4-FFF2-40B4-BE49-F238E27FC236}">
                  <a16:creationId xmlns:a16="http://schemas.microsoft.com/office/drawing/2014/main" id="{DF03008D-8EC1-430C-91FE-253A7289A6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817432" y="2141461"/>
              <a:ext cx="277200" cy="252000"/>
            </a:xfrm>
            <a:prstGeom prst="rect">
              <a:avLst/>
            </a:prstGeom>
          </p:spPr>
        </p:pic>
      </p:grpSp>
      <p:pic>
        <p:nvPicPr>
          <p:cNvPr id="23" name="Graphisme 22">
            <a:extLst>
              <a:ext uri="{FF2B5EF4-FFF2-40B4-BE49-F238E27FC236}">
                <a16:creationId xmlns:a16="http://schemas.microsoft.com/office/drawing/2014/main" id="{B915FE57-19B3-4930-8F27-B0626B3FB27C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057332" y="2554974"/>
            <a:ext cx="445091" cy="432000"/>
          </a:xfrm>
          <a:prstGeom prst="rect">
            <a:avLst/>
          </a:prstGeom>
        </p:spPr>
      </p:pic>
      <p:pic>
        <p:nvPicPr>
          <p:cNvPr id="24" name="Graphisme 23">
            <a:extLst>
              <a:ext uri="{FF2B5EF4-FFF2-40B4-BE49-F238E27FC236}">
                <a16:creationId xmlns:a16="http://schemas.microsoft.com/office/drawing/2014/main" id="{3CB0D253-428E-437F-8D5E-1A0B5D1AC5F9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478474" y="3856086"/>
            <a:ext cx="1210152" cy="828000"/>
          </a:xfrm>
          <a:prstGeom prst="rect">
            <a:avLst/>
          </a:prstGeom>
        </p:spPr>
      </p:pic>
      <p:pic>
        <p:nvPicPr>
          <p:cNvPr id="25" name="Graphisme 24">
            <a:extLst>
              <a:ext uri="{FF2B5EF4-FFF2-40B4-BE49-F238E27FC236}">
                <a16:creationId xmlns:a16="http://schemas.microsoft.com/office/drawing/2014/main" id="{4F08BEA0-45B8-461D-9367-31C21A1F0F6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349778" y="5698008"/>
            <a:ext cx="445091" cy="432000"/>
          </a:xfrm>
          <a:prstGeom prst="rect">
            <a:avLst/>
          </a:prstGeom>
        </p:spPr>
      </p:pic>
      <p:pic>
        <p:nvPicPr>
          <p:cNvPr id="26" name="Graphisme 25">
            <a:extLst>
              <a:ext uri="{FF2B5EF4-FFF2-40B4-BE49-F238E27FC236}">
                <a16:creationId xmlns:a16="http://schemas.microsoft.com/office/drawing/2014/main" id="{6F3B7AD4-7529-4E84-9B69-51191C9AD445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587469" y="5218232"/>
            <a:ext cx="445091" cy="432000"/>
          </a:xfrm>
          <a:prstGeom prst="rect">
            <a:avLst/>
          </a:prstGeom>
        </p:spPr>
      </p:pic>
      <p:pic>
        <p:nvPicPr>
          <p:cNvPr id="27" name="Graphisme 26">
            <a:extLst>
              <a:ext uri="{FF2B5EF4-FFF2-40B4-BE49-F238E27FC236}">
                <a16:creationId xmlns:a16="http://schemas.microsoft.com/office/drawing/2014/main" id="{2250E242-1299-408F-9E1D-248459A58FD1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7930854" y="873129"/>
            <a:ext cx="445091" cy="432000"/>
          </a:xfrm>
          <a:prstGeom prst="rect">
            <a:avLst/>
          </a:prstGeom>
        </p:spPr>
      </p:pic>
      <p:pic>
        <p:nvPicPr>
          <p:cNvPr id="28" name="Graphisme 27">
            <a:extLst>
              <a:ext uri="{FF2B5EF4-FFF2-40B4-BE49-F238E27FC236}">
                <a16:creationId xmlns:a16="http://schemas.microsoft.com/office/drawing/2014/main" id="{243D8EEB-09B8-410C-8CA6-C90C3AA2E1D2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>
          <a:xfrm>
            <a:off x="10219037" y="696883"/>
            <a:ext cx="889413" cy="864000"/>
          </a:xfrm>
          <a:prstGeom prst="rect">
            <a:avLst/>
          </a:prstGeom>
        </p:spPr>
      </p:pic>
      <p:pic>
        <p:nvPicPr>
          <p:cNvPr id="29" name="Graphisme 28">
            <a:extLst>
              <a:ext uri="{FF2B5EF4-FFF2-40B4-BE49-F238E27FC236}">
                <a16:creationId xmlns:a16="http://schemas.microsoft.com/office/drawing/2014/main" id="{61884E9A-DDD1-4397-A88A-FC69CE683B7E}"/>
              </a:ext>
            </a:extLst>
          </p:cNvPr>
          <p:cNvPicPr>
            <a:picLocks noChangeAspect="1"/>
          </p:cNvPicPr>
          <p:nvPr userDrawn="1"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10709319" y="2141461"/>
            <a:ext cx="445091" cy="432000"/>
          </a:xfrm>
          <a:prstGeom prst="rect">
            <a:avLst/>
          </a:prstGeom>
        </p:spPr>
      </p:pic>
      <p:pic>
        <p:nvPicPr>
          <p:cNvPr id="30" name="Graphisme 29">
            <a:extLst>
              <a:ext uri="{FF2B5EF4-FFF2-40B4-BE49-F238E27FC236}">
                <a16:creationId xmlns:a16="http://schemas.microsoft.com/office/drawing/2014/main" id="{1274E827-E078-4F98-B655-92406AD6A108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96DAC541-7B7A-43D3-8B79-37D633B846F1}">
                <asvg:svgBlip xmlns:asvg="http://schemas.microsoft.com/office/drawing/2016/SVG/main" r:embed="rId33"/>
              </a:ext>
            </a:extLst>
          </a:blip>
          <a:stretch>
            <a:fillRect/>
          </a:stretch>
        </p:blipFill>
        <p:spPr>
          <a:xfrm>
            <a:off x="10848500" y="2866187"/>
            <a:ext cx="900000" cy="1414283"/>
          </a:xfrm>
          <a:prstGeom prst="rect">
            <a:avLst/>
          </a:prstGeom>
        </p:spPr>
      </p:pic>
      <p:pic>
        <p:nvPicPr>
          <p:cNvPr id="31" name="Graphisme 30">
            <a:extLst>
              <a:ext uri="{FF2B5EF4-FFF2-40B4-BE49-F238E27FC236}">
                <a16:creationId xmlns:a16="http://schemas.microsoft.com/office/drawing/2014/main" id="{3626D274-5D08-4DF6-858D-80E652E8D4E1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6325798" y="5407264"/>
            <a:ext cx="445091" cy="432000"/>
          </a:xfrm>
          <a:prstGeom prst="rect">
            <a:avLst/>
          </a:prstGeom>
        </p:spPr>
      </p:pic>
      <p:pic>
        <p:nvPicPr>
          <p:cNvPr id="32" name="Graphisme 31">
            <a:extLst>
              <a:ext uri="{FF2B5EF4-FFF2-40B4-BE49-F238E27FC236}">
                <a16:creationId xmlns:a16="http://schemas.microsoft.com/office/drawing/2014/main" id="{89393816-8F73-4915-B0A3-1D03F105D59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9630125" y="4746346"/>
            <a:ext cx="445091" cy="432000"/>
          </a:xfrm>
          <a:prstGeom prst="rect">
            <a:avLst/>
          </a:prstGeom>
        </p:spPr>
      </p:pic>
      <p:grpSp>
        <p:nvGrpSpPr>
          <p:cNvPr id="52" name="Groupe 51">
            <a:extLst>
              <a:ext uri="{FF2B5EF4-FFF2-40B4-BE49-F238E27FC236}">
                <a16:creationId xmlns:a16="http://schemas.microsoft.com/office/drawing/2014/main" id="{01BCD608-9C18-4CC2-A401-4A62C2510685}"/>
              </a:ext>
            </a:extLst>
          </p:cNvPr>
          <p:cNvGrpSpPr/>
          <p:nvPr userDrawn="1"/>
        </p:nvGrpSpPr>
        <p:grpSpPr>
          <a:xfrm>
            <a:off x="6946745" y="4864242"/>
            <a:ext cx="1429200" cy="1434962"/>
            <a:chOff x="6946745" y="4864242"/>
            <a:chExt cx="1429200" cy="1434962"/>
          </a:xfrm>
        </p:grpSpPr>
        <p:pic>
          <p:nvPicPr>
            <p:cNvPr id="33" name="Graphique 32">
              <a:extLst>
                <a:ext uri="{FF2B5EF4-FFF2-40B4-BE49-F238E27FC236}">
                  <a16:creationId xmlns:a16="http://schemas.microsoft.com/office/drawing/2014/main" id="{EA548496-3164-4ACE-89EA-3E40E6E9705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7186541" y="5255204"/>
              <a:ext cx="994287" cy="1044000"/>
            </a:xfrm>
            <a:prstGeom prst="rect">
              <a:avLst/>
            </a:prstGeom>
          </p:spPr>
        </p:pic>
        <p:pic>
          <p:nvPicPr>
            <p:cNvPr id="34" name="Graphisme 33">
              <a:extLst>
                <a:ext uri="{FF2B5EF4-FFF2-40B4-BE49-F238E27FC236}">
                  <a16:creationId xmlns:a16="http://schemas.microsoft.com/office/drawing/2014/main" id="{B045409D-D678-40A4-9E2B-588D17A546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7213071" y="5587677"/>
              <a:ext cx="795600" cy="429371"/>
            </a:xfrm>
            <a:prstGeom prst="rect">
              <a:avLst/>
            </a:prstGeom>
          </p:spPr>
        </p:pic>
        <p:pic>
          <p:nvPicPr>
            <p:cNvPr id="35" name="Graphisme 34">
              <a:extLst>
                <a:ext uri="{FF2B5EF4-FFF2-40B4-BE49-F238E27FC236}">
                  <a16:creationId xmlns:a16="http://schemas.microsoft.com/office/drawing/2014/main" id="{209E9178-06E4-4EE7-A4DF-5AEDB6C600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7271399" y="5387092"/>
              <a:ext cx="882000" cy="302400"/>
            </a:xfrm>
            <a:prstGeom prst="rect">
              <a:avLst/>
            </a:prstGeom>
          </p:spPr>
        </p:pic>
        <p:pic>
          <p:nvPicPr>
            <p:cNvPr id="36" name="Graphisme 35">
              <a:extLst>
                <a:ext uri="{FF2B5EF4-FFF2-40B4-BE49-F238E27FC236}">
                  <a16:creationId xmlns:a16="http://schemas.microsoft.com/office/drawing/2014/main" id="{E852D872-EE0A-4E39-A202-133D9A7AAB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p:blipFill>
          <p:spPr>
            <a:xfrm>
              <a:off x="6946745" y="4864242"/>
              <a:ext cx="1429200" cy="1049766"/>
            </a:xfrm>
            <a:prstGeom prst="rect">
              <a:avLst/>
            </a:prstGeom>
          </p:spPr>
        </p:pic>
      </p:grpSp>
      <p:grpSp>
        <p:nvGrpSpPr>
          <p:cNvPr id="51" name="Groupe 50">
            <a:extLst>
              <a:ext uri="{FF2B5EF4-FFF2-40B4-BE49-F238E27FC236}">
                <a16:creationId xmlns:a16="http://schemas.microsoft.com/office/drawing/2014/main" id="{62318C9C-F240-460D-BFC8-BC2E37FFD867}"/>
              </a:ext>
            </a:extLst>
          </p:cNvPr>
          <p:cNvGrpSpPr/>
          <p:nvPr userDrawn="1"/>
        </p:nvGrpSpPr>
        <p:grpSpPr>
          <a:xfrm>
            <a:off x="8479213" y="4858032"/>
            <a:ext cx="1264281" cy="1531459"/>
            <a:chOff x="8479213" y="4858032"/>
            <a:chExt cx="1264281" cy="1531459"/>
          </a:xfrm>
        </p:grpSpPr>
        <p:pic>
          <p:nvPicPr>
            <p:cNvPr id="37" name="Graphisme 36">
              <a:extLst>
                <a:ext uri="{FF2B5EF4-FFF2-40B4-BE49-F238E27FC236}">
                  <a16:creationId xmlns:a16="http://schemas.microsoft.com/office/drawing/2014/main" id="{99724DCB-7371-4395-A27A-AAA802009E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>
              <a:extLst>
                <a:ext uri="{96DAC541-7B7A-43D3-8B79-37D633B846F1}">
                  <asvg:svgBlip xmlns:asvg="http://schemas.microsoft.com/office/drawing/2016/SVG/main" r:embed="rId43"/>
                </a:ext>
              </a:extLst>
            </a:blip>
            <a:stretch>
              <a:fillRect/>
            </a:stretch>
          </p:blipFill>
          <p:spPr>
            <a:xfrm>
              <a:off x="8591494" y="5211891"/>
              <a:ext cx="1152000" cy="1177600"/>
            </a:xfrm>
            <a:prstGeom prst="rect">
              <a:avLst/>
            </a:prstGeom>
          </p:spPr>
        </p:pic>
        <p:pic>
          <p:nvPicPr>
            <p:cNvPr id="38" name="Graphisme 37">
              <a:extLst>
                <a:ext uri="{FF2B5EF4-FFF2-40B4-BE49-F238E27FC236}">
                  <a16:creationId xmlns:a16="http://schemas.microsoft.com/office/drawing/2014/main" id="{922ED2DB-EA34-4295-9213-546629654A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>
              <a:extLst>
                <a:ext uri="{96DAC541-7B7A-43D3-8B79-37D633B846F1}">
                  <asvg:svgBlip xmlns:asvg="http://schemas.microsoft.com/office/drawing/2016/SVG/main" r:embed="rId45"/>
                </a:ext>
              </a:extLst>
            </a:blip>
            <a:stretch>
              <a:fillRect/>
            </a:stretch>
          </p:blipFill>
          <p:spPr>
            <a:xfrm>
              <a:off x="8639931" y="5270213"/>
              <a:ext cx="1098000" cy="1073045"/>
            </a:xfrm>
            <a:prstGeom prst="rect">
              <a:avLst/>
            </a:prstGeom>
          </p:spPr>
        </p:pic>
        <p:pic>
          <p:nvPicPr>
            <p:cNvPr id="39" name="Graphisme 38">
              <a:extLst>
                <a:ext uri="{FF2B5EF4-FFF2-40B4-BE49-F238E27FC236}">
                  <a16:creationId xmlns:a16="http://schemas.microsoft.com/office/drawing/2014/main" id="{BCA35F9A-9892-4358-AA43-5F552D6128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6">
              <a:extLst>
                <a:ext uri="{96DAC541-7B7A-43D3-8B79-37D633B846F1}">
                  <asvg:svgBlip xmlns:asvg="http://schemas.microsoft.com/office/drawing/2016/SVG/main" r:embed="rId47"/>
                </a:ext>
              </a:extLst>
            </a:blip>
            <a:stretch>
              <a:fillRect/>
            </a:stretch>
          </p:blipFill>
          <p:spPr>
            <a:xfrm>
              <a:off x="8479213" y="4858032"/>
              <a:ext cx="1049013" cy="1432800"/>
            </a:xfrm>
            <a:prstGeom prst="rect">
              <a:avLst/>
            </a:prstGeom>
          </p:spPr>
        </p:pic>
      </p:grpSp>
      <p:grpSp>
        <p:nvGrpSpPr>
          <p:cNvPr id="50" name="Groupe 49">
            <a:extLst>
              <a:ext uri="{FF2B5EF4-FFF2-40B4-BE49-F238E27FC236}">
                <a16:creationId xmlns:a16="http://schemas.microsoft.com/office/drawing/2014/main" id="{45B527B1-4B5D-4511-B9D2-1A42771771EB}"/>
              </a:ext>
            </a:extLst>
          </p:cNvPr>
          <p:cNvGrpSpPr/>
          <p:nvPr userDrawn="1"/>
        </p:nvGrpSpPr>
        <p:grpSpPr>
          <a:xfrm>
            <a:off x="9981031" y="4523186"/>
            <a:ext cx="1346597" cy="1837513"/>
            <a:chOff x="9981031" y="4523186"/>
            <a:chExt cx="1346597" cy="1837513"/>
          </a:xfrm>
        </p:grpSpPr>
        <p:pic>
          <p:nvPicPr>
            <p:cNvPr id="48" name="Graphisme 47">
              <a:extLst>
                <a:ext uri="{FF2B5EF4-FFF2-40B4-BE49-F238E27FC236}">
                  <a16:creationId xmlns:a16="http://schemas.microsoft.com/office/drawing/2014/main" id="{79729FBD-6C8E-46E7-825D-2A55CEAEFF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8">
              <a:extLst>
                <a:ext uri="{96DAC541-7B7A-43D3-8B79-37D633B846F1}">
                  <asvg:svgBlip xmlns:asvg="http://schemas.microsoft.com/office/drawing/2016/SVG/main" r:embed="rId49"/>
                </a:ext>
              </a:extLst>
            </a:blip>
            <a:stretch>
              <a:fillRect/>
            </a:stretch>
          </p:blipFill>
          <p:spPr>
            <a:xfrm>
              <a:off x="10575228" y="4523186"/>
              <a:ext cx="752400" cy="561112"/>
            </a:xfrm>
            <a:prstGeom prst="rect">
              <a:avLst/>
            </a:prstGeom>
          </p:spPr>
        </p:pic>
        <p:pic>
          <p:nvPicPr>
            <p:cNvPr id="41" name="Graphisme 40">
              <a:extLst>
                <a:ext uri="{FF2B5EF4-FFF2-40B4-BE49-F238E27FC236}">
                  <a16:creationId xmlns:a16="http://schemas.microsoft.com/office/drawing/2014/main" id="{4480E879-F26E-4046-9ED5-59286D0E3A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0">
              <a:extLst>
                <a:ext uri="{96DAC541-7B7A-43D3-8B79-37D633B846F1}">
                  <asvg:svgBlip xmlns:asvg="http://schemas.microsoft.com/office/drawing/2016/SVG/main" r:embed="rId51"/>
                </a:ext>
              </a:extLst>
            </a:blip>
            <a:stretch>
              <a:fillRect/>
            </a:stretch>
          </p:blipFill>
          <p:spPr>
            <a:xfrm>
              <a:off x="10058455" y="5251982"/>
              <a:ext cx="838588" cy="648000"/>
            </a:xfrm>
            <a:prstGeom prst="rect">
              <a:avLst/>
            </a:prstGeom>
          </p:spPr>
        </p:pic>
        <p:pic>
          <p:nvPicPr>
            <p:cNvPr id="43" name="Graphisme 42">
              <a:extLst>
                <a:ext uri="{FF2B5EF4-FFF2-40B4-BE49-F238E27FC236}">
                  <a16:creationId xmlns:a16="http://schemas.microsoft.com/office/drawing/2014/main" id="{96527800-01C2-480D-8A19-4C63AAFD2F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2">
              <a:extLst>
                <a:ext uri="{96DAC541-7B7A-43D3-8B79-37D633B846F1}">
                  <asvg:svgBlip xmlns:asvg="http://schemas.microsoft.com/office/drawing/2016/SVG/main" r:embed="rId53"/>
                </a:ext>
              </a:extLst>
            </a:blip>
            <a:stretch>
              <a:fillRect/>
            </a:stretch>
          </p:blipFill>
          <p:spPr>
            <a:xfrm>
              <a:off x="9981031" y="4807652"/>
              <a:ext cx="1234800" cy="1553047"/>
            </a:xfrm>
            <a:prstGeom prst="rect">
              <a:avLst/>
            </a:prstGeom>
          </p:spPr>
        </p:pic>
        <p:pic>
          <p:nvPicPr>
            <p:cNvPr id="42" name="Graphisme 41">
              <a:extLst>
                <a:ext uri="{FF2B5EF4-FFF2-40B4-BE49-F238E27FC236}">
                  <a16:creationId xmlns:a16="http://schemas.microsoft.com/office/drawing/2014/main" id="{30414D8A-EB37-42C5-8DAD-55AD7E91D4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4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>
              <a:off x="10219737" y="4821558"/>
              <a:ext cx="941914" cy="1069200"/>
            </a:xfrm>
            <a:prstGeom prst="rect">
              <a:avLst/>
            </a:prstGeom>
          </p:spPr>
        </p:pic>
        <p:pic>
          <p:nvPicPr>
            <p:cNvPr id="44" name="Graphisme 43">
              <a:extLst>
                <a:ext uri="{FF2B5EF4-FFF2-40B4-BE49-F238E27FC236}">
                  <a16:creationId xmlns:a16="http://schemas.microsoft.com/office/drawing/2014/main" id="{EF35E6FB-2927-4F68-B0DE-82A8C51B9B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6">
              <a:extLst>
                <a:ext uri="{96DAC541-7B7A-43D3-8B79-37D633B846F1}">
                  <asvg:svgBlip xmlns:asvg="http://schemas.microsoft.com/office/drawing/2016/SVG/main" r:embed="rId57"/>
                </a:ext>
              </a:extLst>
            </a:blip>
            <a:stretch>
              <a:fillRect/>
            </a:stretch>
          </p:blipFill>
          <p:spPr>
            <a:xfrm>
              <a:off x="10111823" y="5030615"/>
              <a:ext cx="907200" cy="1098862"/>
            </a:xfrm>
            <a:prstGeom prst="rect">
              <a:avLst/>
            </a:prstGeom>
          </p:spPr>
        </p:pic>
        <p:pic>
          <p:nvPicPr>
            <p:cNvPr id="45" name="Graphisme 44">
              <a:extLst>
                <a:ext uri="{FF2B5EF4-FFF2-40B4-BE49-F238E27FC236}">
                  <a16:creationId xmlns:a16="http://schemas.microsoft.com/office/drawing/2014/main" id="{1974A4F7-0AA8-4F69-9286-869D85C819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8">
              <a:extLst>
                <a:ext uri="{96DAC541-7B7A-43D3-8B79-37D633B846F1}">
                  <asvg:svgBlip xmlns:asvg="http://schemas.microsoft.com/office/drawing/2016/SVG/main" r:embed="rId59"/>
                </a:ext>
              </a:extLst>
            </a:blip>
            <a:stretch>
              <a:fillRect/>
            </a:stretch>
          </p:blipFill>
          <p:spPr>
            <a:xfrm>
              <a:off x="10136028" y="5036697"/>
              <a:ext cx="878400" cy="1311235"/>
            </a:xfrm>
            <a:prstGeom prst="rect">
              <a:avLst/>
            </a:prstGeom>
          </p:spPr>
        </p:pic>
        <p:pic>
          <p:nvPicPr>
            <p:cNvPr id="46" name="Graphisme 45">
              <a:extLst>
                <a:ext uri="{FF2B5EF4-FFF2-40B4-BE49-F238E27FC236}">
                  <a16:creationId xmlns:a16="http://schemas.microsoft.com/office/drawing/2014/main" id="{7B61D53E-5D83-41A6-8730-C8BAAB7AAD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0">
              <a:extLst>
                <a:ext uri="{96DAC541-7B7A-43D3-8B79-37D633B846F1}">
                  <asvg:svgBlip xmlns:asvg="http://schemas.microsoft.com/office/drawing/2016/SVG/main" r:embed="rId61"/>
                </a:ext>
              </a:extLst>
            </a:blip>
            <a:stretch>
              <a:fillRect/>
            </a:stretch>
          </p:blipFill>
          <p:spPr>
            <a:xfrm>
              <a:off x="10213212" y="5022921"/>
              <a:ext cx="646870" cy="1090800"/>
            </a:xfrm>
            <a:prstGeom prst="rect">
              <a:avLst/>
            </a:prstGeom>
          </p:spPr>
        </p:pic>
        <p:pic>
          <p:nvPicPr>
            <p:cNvPr id="49" name="Graphisme 48">
              <a:extLst>
                <a:ext uri="{FF2B5EF4-FFF2-40B4-BE49-F238E27FC236}">
                  <a16:creationId xmlns:a16="http://schemas.microsoft.com/office/drawing/2014/main" id="{E74E6098-7D29-483E-B538-CB2F24AFD6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2">
              <a:extLst>
                <a:ext uri="{96DAC541-7B7A-43D3-8B79-37D633B846F1}">
                  <asvg:svgBlip xmlns:asvg="http://schemas.microsoft.com/office/drawing/2016/SVG/main" r:embed="rId63"/>
                </a:ext>
              </a:extLst>
            </a:blip>
            <a:stretch>
              <a:fillRect/>
            </a:stretch>
          </p:blipFill>
          <p:spPr>
            <a:xfrm>
              <a:off x="10266419" y="5118774"/>
              <a:ext cx="748800" cy="56805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725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ntenu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 rot="355544">
            <a:off x="884964" y="1229586"/>
            <a:ext cx="2684794" cy="486932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noProof="0"/>
          </a:p>
        </p:txBody>
      </p:sp>
      <p:pic>
        <p:nvPicPr>
          <p:cNvPr id="31" name="Graphisme 30">
            <a:extLst>
              <a:ext uri="{FF2B5EF4-FFF2-40B4-BE49-F238E27FC236}">
                <a16:creationId xmlns:a16="http://schemas.microsoft.com/office/drawing/2014/main" id="{B648EEBC-E2B3-460F-9ACB-93A00A5642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911401">
            <a:off x="4515574" y="2743728"/>
            <a:ext cx="3538150" cy="3538150"/>
          </a:xfrm>
          <a:prstGeom prst="rect">
            <a:avLst/>
          </a:prstGeom>
        </p:spPr>
      </p:pic>
      <p:sp>
        <p:nvSpPr>
          <p:cNvPr id="32" name="Espace réservé d’image 18">
            <a:extLst>
              <a:ext uri="{FF2B5EF4-FFF2-40B4-BE49-F238E27FC236}">
                <a16:creationId xmlns:a16="http://schemas.microsoft.com/office/drawing/2014/main" id="{7E2B4FE0-FFAD-4B79-83E0-C510BE9F65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21291548">
            <a:off x="4437385" y="2672257"/>
            <a:ext cx="3212357" cy="321235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sp>
        <p:nvSpPr>
          <p:cNvPr id="13" name="Espace réservé d’image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796876" y="1084484"/>
            <a:ext cx="2570123" cy="4705838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pic>
        <p:nvPicPr>
          <p:cNvPr id="14" name="Graphisme 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phisme 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25633" y="17382"/>
            <a:ext cx="5040519" cy="2118958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CA" noProof="0" smtClean="0"/>
              <a:t>‹N°›</a:t>
            </a:fld>
            <a:endParaRPr lang="fr-CA" noProof="0"/>
          </a:p>
        </p:txBody>
      </p:sp>
      <p:pic>
        <p:nvPicPr>
          <p:cNvPr id="9" name="Graphisme 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510204" y="5701764"/>
            <a:ext cx="445091" cy="432000"/>
          </a:xfrm>
          <a:prstGeom prst="rect">
            <a:avLst/>
          </a:prstGeom>
        </p:spPr>
      </p:pic>
      <p:pic>
        <p:nvPicPr>
          <p:cNvPr id="10" name="Graphisme 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5347" y="6224487"/>
            <a:ext cx="445091" cy="432000"/>
          </a:xfrm>
          <a:prstGeom prst="rect">
            <a:avLst/>
          </a:prstGeom>
        </p:spPr>
      </p:pic>
      <p:pic>
        <p:nvPicPr>
          <p:cNvPr id="11" name="Graphisme 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8" name="Graphisme 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01706" y="-1165"/>
            <a:ext cx="4900094" cy="202816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047322" y="258884"/>
            <a:ext cx="4789477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CA" noProof="0"/>
              <a:t>TITRE DE LA DIAPOSITIVE</a:t>
            </a:r>
          </a:p>
        </p:txBody>
      </p:sp>
      <p:pic>
        <p:nvPicPr>
          <p:cNvPr id="27" name="Graphisme 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167912" y="6134297"/>
            <a:ext cx="445091" cy="432000"/>
          </a:xfrm>
          <a:prstGeom prst="rect">
            <a:avLst/>
          </a:prstGeom>
        </p:spPr>
      </p:pic>
      <p:pic>
        <p:nvPicPr>
          <p:cNvPr id="28" name="Graphisme 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30419" y="2134453"/>
            <a:ext cx="445091" cy="432000"/>
          </a:xfrm>
          <a:prstGeom prst="rect">
            <a:avLst/>
          </a:prstGeom>
        </p:spPr>
      </p:pic>
      <p:pic>
        <p:nvPicPr>
          <p:cNvPr id="29" name="Graphisme 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61388" y="662528"/>
            <a:ext cx="445091" cy="43200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B66A7BE-DC5A-4486-B22E-E4A0B7B82C8E}"/>
              </a:ext>
            </a:extLst>
          </p:cNvPr>
          <p:cNvSpPr/>
          <p:nvPr userDrawn="1"/>
        </p:nvSpPr>
        <p:spPr>
          <a:xfrm rot="21201716">
            <a:off x="8764623" y="1128460"/>
            <a:ext cx="2684794" cy="486932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noProof="0"/>
          </a:p>
        </p:txBody>
      </p:sp>
      <p:sp>
        <p:nvSpPr>
          <p:cNvPr id="25" name="Espace réservé d’image 18">
            <a:extLst>
              <a:ext uri="{FF2B5EF4-FFF2-40B4-BE49-F238E27FC236}">
                <a16:creationId xmlns:a16="http://schemas.microsoft.com/office/drawing/2014/main" id="{BB0C50C9-04D1-419D-8136-631AF0BC0E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26319">
            <a:off x="8620263" y="1039630"/>
            <a:ext cx="2570123" cy="4705838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</p:spTree>
    <p:extLst>
      <p:ext uri="{BB962C8B-B14F-4D97-AF65-F5344CB8AC3E}">
        <p14:creationId xmlns:p14="http://schemas.microsoft.com/office/powerpoint/2010/main" val="422992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nq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raphisme 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8053444" y="4441713"/>
            <a:ext cx="1985554" cy="1985554"/>
          </a:xfrm>
          <a:prstGeom prst="rect">
            <a:avLst/>
          </a:prstGeom>
        </p:spPr>
      </p:pic>
      <p:sp>
        <p:nvSpPr>
          <p:cNvPr id="42" name="Espace réservé d’image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603785">
            <a:off x="7991837" y="426608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pic>
        <p:nvPicPr>
          <p:cNvPr id="21" name="Graphisme 20">
            <a:extLst>
              <a:ext uri="{FF2B5EF4-FFF2-40B4-BE49-F238E27FC236}">
                <a16:creationId xmlns:a16="http://schemas.microsoft.com/office/drawing/2014/main" id="{E8424F55-C56B-46CF-8046-3851602A50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92808">
            <a:off x="1169439" y="4669226"/>
            <a:ext cx="1985554" cy="1985554"/>
          </a:xfrm>
          <a:prstGeom prst="rect">
            <a:avLst/>
          </a:prstGeom>
        </p:spPr>
      </p:pic>
      <p:sp>
        <p:nvSpPr>
          <p:cNvPr id="22" name="Espace réservé d’image 18">
            <a:extLst>
              <a:ext uri="{FF2B5EF4-FFF2-40B4-BE49-F238E27FC236}">
                <a16:creationId xmlns:a16="http://schemas.microsoft.com/office/drawing/2014/main" id="{28D35364-8817-455D-A41B-A24F337EC35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572955">
            <a:off x="1121900" y="4507666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pic>
        <p:nvPicPr>
          <p:cNvPr id="4" name="Graphisme 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10191" y="84703"/>
            <a:ext cx="5254875" cy="2394000"/>
          </a:xfrm>
          <a:prstGeom prst="rect">
            <a:avLst/>
          </a:prstGeom>
        </p:spPr>
      </p:pic>
      <p:pic>
        <p:nvPicPr>
          <p:cNvPr id="14" name="Graphisme 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CA" noProof="0" smtClean="0"/>
              <a:t>‹N°›</a:t>
            </a:fld>
            <a:endParaRPr lang="fr-CA" noProof="0"/>
          </a:p>
        </p:txBody>
      </p:sp>
      <p:pic>
        <p:nvPicPr>
          <p:cNvPr id="9" name="Graphisme 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Graphisme 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471627" y="2012022"/>
            <a:ext cx="445091" cy="432000"/>
          </a:xfrm>
          <a:prstGeom prst="rect">
            <a:avLst/>
          </a:prstGeom>
        </p:spPr>
      </p:pic>
      <p:pic>
        <p:nvPicPr>
          <p:cNvPr id="11" name="Graphisme 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4814" y="4552611"/>
            <a:ext cx="445091" cy="432000"/>
          </a:xfrm>
          <a:prstGeom prst="rect">
            <a:avLst/>
          </a:prstGeom>
        </p:spPr>
      </p:pic>
      <p:pic>
        <p:nvPicPr>
          <p:cNvPr id="12" name="Graphisme 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443746" y="399365"/>
            <a:ext cx="1315382" cy="900000"/>
          </a:xfrm>
          <a:prstGeom prst="rect">
            <a:avLst/>
          </a:prstGeom>
        </p:spPr>
      </p:pic>
      <p:pic>
        <p:nvPicPr>
          <p:cNvPr id="27" name="Graphisme 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82033" y="6149842"/>
            <a:ext cx="445091" cy="432000"/>
          </a:xfrm>
          <a:prstGeom prst="rect">
            <a:avLst/>
          </a:prstGeom>
        </p:spPr>
      </p:pic>
      <p:pic>
        <p:nvPicPr>
          <p:cNvPr id="28" name="Graphisme 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557342" y="2997000"/>
            <a:ext cx="445091" cy="432000"/>
          </a:xfrm>
          <a:prstGeom prst="rect">
            <a:avLst/>
          </a:prstGeom>
        </p:spPr>
      </p:pic>
      <p:pic>
        <p:nvPicPr>
          <p:cNvPr id="29" name="Graphisme 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3" name="Graphisme 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14297" y="23142"/>
            <a:ext cx="5199560" cy="21966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3984668" y="413803"/>
            <a:ext cx="5060266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CA" noProof="0"/>
              <a:t>TITRE DE LA DIAPOSITIVE</a:t>
            </a:r>
          </a:p>
        </p:txBody>
      </p:sp>
      <p:pic>
        <p:nvPicPr>
          <p:cNvPr id="24" name="Graphisme 23">
            <a:extLst>
              <a:ext uri="{FF2B5EF4-FFF2-40B4-BE49-F238E27FC236}">
                <a16:creationId xmlns:a16="http://schemas.microsoft.com/office/drawing/2014/main" id="{2D5F5171-FFBF-42C5-97E7-F02CA458BDC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859562">
            <a:off x="2074792" y="592224"/>
            <a:ext cx="900000" cy="1414283"/>
          </a:xfrm>
          <a:prstGeom prst="rect">
            <a:avLst/>
          </a:prstGeom>
        </p:spPr>
      </p:pic>
      <p:pic>
        <p:nvPicPr>
          <p:cNvPr id="36" name="Graphisme 35">
            <a:extLst>
              <a:ext uri="{FF2B5EF4-FFF2-40B4-BE49-F238E27FC236}">
                <a16:creationId xmlns:a16="http://schemas.microsoft.com/office/drawing/2014/main" id="{B963E77E-81B0-4112-9E69-2702F1B595C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1063881" y="2303183"/>
            <a:ext cx="1985554" cy="1985554"/>
          </a:xfrm>
          <a:prstGeom prst="rect">
            <a:avLst/>
          </a:prstGeom>
        </p:spPr>
      </p:pic>
      <p:sp>
        <p:nvSpPr>
          <p:cNvPr id="37" name="Espace réservé d’image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603785">
            <a:off x="1016342" y="2113487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pic>
        <p:nvPicPr>
          <p:cNvPr id="26" name="Graphisme 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96482">
            <a:off x="4083136" y="2839868"/>
            <a:ext cx="3532338" cy="3532338"/>
          </a:xfrm>
          <a:prstGeom prst="rect">
            <a:avLst/>
          </a:prstGeom>
        </p:spPr>
      </p:pic>
      <p:sp>
        <p:nvSpPr>
          <p:cNvPr id="30" name="Espace réservé d’image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676629">
            <a:off x="4010270" y="2689300"/>
            <a:ext cx="3207082" cy="3207082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pic>
        <p:nvPicPr>
          <p:cNvPr id="33" name="Graphique 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9751533" y="2102597"/>
            <a:ext cx="1985554" cy="1985554"/>
          </a:xfrm>
          <a:prstGeom prst="rect">
            <a:avLst/>
          </a:prstGeom>
        </p:spPr>
      </p:pic>
      <p:sp>
        <p:nvSpPr>
          <p:cNvPr id="38" name="Espace réservé d’image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9703994" y="1926969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EAA29DA4-5D89-4B73-A9C8-9D21A71914D3}"/>
              </a:ext>
            </a:extLst>
          </p:cNvPr>
          <p:cNvGrpSpPr/>
          <p:nvPr userDrawn="1"/>
        </p:nvGrpSpPr>
        <p:grpSpPr>
          <a:xfrm>
            <a:off x="10553314" y="4290232"/>
            <a:ext cx="1078185" cy="1584000"/>
            <a:chOff x="1083550" y="717765"/>
            <a:chExt cx="1078185" cy="1584000"/>
          </a:xfrm>
        </p:grpSpPr>
        <p:pic>
          <p:nvPicPr>
            <p:cNvPr id="31" name="Graphisme 30">
              <a:extLst>
                <a:ext uri="{FF2B5EF4-FFF2-40B4-BE49-F238E27FC236}">
                  <a16:creationId xmlns:a16="http://schemas.microsoft.com/office/drawing/2014/main" id="{C07F09DC-DF85-4B35-9D64-780468BDC8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083550" y="717765"/>
              <a:ext cx="1078185" cy="1584000"/>
            </a:xfrm>
            <a:prstGeom prst="rect">
              <a:avLst/>
            </a:prstGeom>
          </p:spPr>
        </p:pic>
        <p:pic>
          <p:nvPicPr>
            <p:cNvPr id="32" name="Graphisme 31">
              <a:extLst>
                <a:ext uri="{FF2B5EF4-FFF2-40B4-BE49-F238E27FC236}">
                  <a16:creationId xmlns:a16="http://schemas.microsoft.com/office/drawing/2014/main" id="{AEBA2CF0-731A-4F61-8A48-3FBA497516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658138" y="1003626"/>
              <a:ext cx="229091" cy="25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7784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re contenu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raphisme 33">
            <a:extLst>
              <a:ext uri="{FF2B5EF4-FFF2-40B4-BE49-F238E27FC236}">
                <a16:creationId xmlns:a16="http://schemas.microsoft.com/office/drawing/2014/main" id="{9B21E13E-3EFD-42A5-9ED3-ED9FB01A9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14615">
            <a:off x="8878029" y="4301443"/>
            <a:ext cx="1985554" cy="1985554"/>
          </a:xfrm>
          <a:prstGeom prst="rect">
            <a:avLst/>
          </a:prstGeom>
        </p:spPr>
      </p:pic>
      <p:sp>
        <p:nvSpPr>
          <p:cNvPr id="35" name="Espace réservé d’image 18">
            <a:extLst>
              <a:ext uri="{FF2B5EF4-FFF2-40B4-BE49-F238E27FC236}">
                <a16:creationId xmlns:a16="http://schemas.microsoft.com/office/drawing/2014/main" id="{77500C56-330B-461B-908A-6666F775F7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20994762">
            <a:off x="8763706" y="4222652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pic>
        <p:nvPicPr>
          <p:cNvPr id="39" name="Graphisme 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72499">
            <a:off x="6249973" y="3013928"/>
            <a:ext cx="1985554" cy="1985554"/>
          </a:xfrm>
          <a:prstGeom prst="rect">
            <a:avLst/>
          </a:prstGeom>
        </p:spPr>
      </p:pic>
      <p:sp>
        <p:nvSpPr>
          <p:cNvPr id="42" name="Espace réservé d’image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21052646">
            <a:off x="6142147" y="2916738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pic>
        <p:nvPicPr>
          <p:cNvPr id="14" name="Graphisme 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CA" noProof="0" smtClean="0"/>
              <a:t>‹N°›</a:t>
            </a:fld>
            <a:endParaRPr lang="fr-CA" noProof="0"/>
          </a:p>
        </p:txBody>
      </p:sp>
      <p:pic>
        <p:nvPicPr>
          <p:cNvPr id="9" name="Graphisme 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Graphisme 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0026" y="1873389"/>
            <a:ext cx="445091" cy="432000"/>
          </a:xfrm>
          <a:prstGeom prst="rect">
            <a:avLst/>
          </a:prstGeom>
        </p:spPr>
      </p:pic>
      <p:pic>
        <p:nvPicPr>
          <p:cNvPr id="11" name="Graphisme 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04814" y="4552611"/>
            <a:ext cx="445091" cy="432000"/>
          </a:xfrm>
          <a:prstGeom prst="rect">
            <a:avLst/>
          </a:prstGeom>
        </p:spPr>
      </p:pic>
      <p:pic>
        <p:nvPicPr>
          <p:cNvPr id="12" name="Graphisme 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9095062">
            <a:off x="1837146" y="501430"/>
            <a:ext cx="1315382" cy="900000"/>
          </a:xfrm>
          <a:prstGeom prst="rect">
            <a:avLst/>
          </a:prstGeom>
        </p:spPr>
      </p:pic>
      <p:pic>
        <p:nvPicPr>
          <p:cNvPr id="28" name="Graphisme 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984596" y="4918100"/>
            <a:ext cx="445091" cy="432000"/>
          </a:xfrm>
          <a:prstGeom prst="rect">
            <a:avLst/>
          </a:prstGeom>
        </p:spPr>
      </p:pic>
      <p:pic>
        <p:nvPicPr>
          <p:cNvPr id="29" name="Graphisme 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618984" y="2997472"/>
            <a:ext cx="445091" cy="432000"/>
          </a:xfrm>
          <a:prstGeom prst="rect">
            <a:avLst/>
          </a:prstGeom>
        </p:spPr>
      </p:pic>
      <p:pic>
        <p:nvPicPr>
          <p:cNvPr id="26" name="Graphisme 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96482">
            <a:off x="1297767" y="2349260"/>
            <a:ext cx="4022734" cy="4022734"/>
          </a:xfrm>
          <a:prstGeom prst="rect">
            <a:avLst/>
          </a:prstGeom>
        </p:spPr>
      </p:pic>
      <p:sp>
        <p:nvSpPr>
          <p:cNvPr id="30" name="Espace réservé d’image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676629">
            <a:off x="1340749" y="2275345"/>
            <a:ext cx="3652323" cy="3652323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pic>
        <p:nvPicPr>
          <p:cNvPr id="33" name="Graphique 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9798095" y="1849508"/>
            <a:ext cx="1985554" cy="1985554"/>
          </a:xfrm>
          <a:prstGeom prst="rect">
            <a:avLst/>
          </a:prstGeom>
        </p:spPr>
      </p:pic>
      <p:sp>
        <p:nvSpPr>
          <p:cNvPr id="38" name="Espace réservé d’image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9750309" y="1695263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pic>
        <p:nvPicPr>
          <p:cNvPr id="25" name="Graphisme 24">
            <a:extLst>
              <a:ext uri="{FF2B5EF4-FFF2-40B4-BE49-F238E27FC236}">
                <a16:creationId xmlns:a16="http://schemas.microsoft.com/office/drawing/2014/main" id="{B5713FC1-DF36-44AF-A02B-3B46ABAFA9A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461999" y="503001"/>
            <a:ext cx="5724746" cy="2089987"/>
          </a:xfrm>
          <a:prstGeom prst="rect">
            <a:avLst/>
          </a:prstGeom>
        </p:spPr>
      </p:pic>
      <p:pic>
        <p:nvPicPr>
          <p:cNvPr id="31" name="Graphisme 30">
            <a:extLst>
              <a:ext uri="{FF2B5EF4-FFF2-40B4-BE49-F238E27FC236}">
                <a16:creationId xmlns:a16="http://schemas.microsoft.com/office/drawing/2014/main" id="{FDFA61A6-0DB8-4389-BC1F-28A28378E43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46731" y="363010"/>
            <a:ext cx="5626937" cy="1936477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52E1FC3E-0606-4219-92BD-480808602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420000">
            <a:off x="3349591" y="867774"/>
            <a:ext cx="5580330" cy="1059256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CA" noProof="0"/>
              <a:t>TITRE DE LA SECTION</a:t>
            </a:r>
          </a:p>
        </p:txBody>
      </p:sp>
      <p:pic>
        <p:nvPicPr>
          <p:cNvPr id="40" name="Graphisme 39">
            <a:extLst>
              <a:ext uri="{FF2B5EF4-FFF2-40B4-BE49-F238E27FC236}">
                <a16:creationId xmlns:a16="http://schemas.microsoft.com/office/drawing/2014/main" id="{CFF0FE10-6C6D-4CEE-9BE8-52FDDFF0DA2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859562">
            <a:off x="10111433" y="153305"/>
            <a:ext cx="900000" cy="1414283"/>
          </a:xfrm>
          <a:prstGeom prst="rect">
            <a:avLst/>
          </a:prstGeom>
        </p:spPr>
      </p:pic>
      <p:grpSp>
        <p:nvGrpSpPr>
          <p:cNvPr id="23" name="Groupe 22">
            <a:extLst>
              <a:ext uri="{FF2B5EF4-FFF2-40B4-BE49-F238E27FC236}">
                <a16:creationId xmlns:a16="http://schemas.microsoft.com/office/drawing/2014/main" id="{D678FA95-2CDD-4F1B-ABCD-6C3C26FCD731}"/>
              </a:ext>
            </a:extLst>
          </p:cNvPr>
          <p:cNvGrpSpPr/>
          <p:nvPr userDrawn="1"/>
        </p:nvGrpSpPr>
        <p:grpSpPr>
          <a:xfrm>
            <a:off x="5141706" y="4992244"/>
            <a:ext cx="1264281" cy="1531459"/>
            <a:chOff x="8479213" y="4858032"/>
            <a:chExt cx="1264281" cy="1531459"/>
          </a:xfrm>
        </p:grpSpPr>
        <p:pic>
          <p:nvPicPr>
            <p:cNvPr id="24" name="Graphisme 23">
              <a:extLst>
                <a:ext uri="{FF2B5EF4-FFF2-40B4-BE49-F238E27FC236}">
                  <a16:creationId xmlns:a16="http://schemas.microsoft.com/office/drawing/2014/main" id="{9329747A-8A68-42F6-94C7-5A515EA662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8591494" y="5211891"/>
              <a:ext cx="1152000" cy="1177600"/>
            </a:xfrm>
            <a:prstGeom prst="rect">
              <a:avLst/>
            </a:prstGeom>
          </p:spPr>
        </p:pic>
        <p:pic>
          <p:nvPicPr>
            <p:cNvPr id="36" name="Graphisme 35">
              <a:extLst>
                <a:ext uri="{FF2B5EF4-FFF2-40B4-BE49-F238E27FC236}">
                  <a16:creationId xmlns:a16="http://schemas.microsoft.com/office/drawing/2014/main" id="{15CE4471-D332-41E5-BFB9-221AEB2C4E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8639931" y="5270213"/>
              <a:ext cx="1098000" cy="1073045"/>
            </a:xfrm>
            <a:prstGeom prst="rect">
              <a:avLst/>
            </a:prstGeom>
          </p:spPr>
        </p:pic>
        <p:pic>
          <p:nvPicPr>
            <p:cNvPr id="37" name="Graphisme 36">
              <a:extLst>
                <a:ext uri="{FF2B5EF4-FFF2-40B4-BE49-F238E27FC236}">
                  <a16:creationId xmlns:a16="http://schemas.microsoft.com/office/drawing/2014/main" id="{0A66E9D0-244D-4F80-AB1F-D4459D7974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8479213" y="4858032"/>
              <a:ext cx="1049013" cy="1432800"/>
            </a:xfrm>
            <a:prstGeom prst="rect">
              <a:avLst/>
            </a:prstGeom>
          </p:spPr>
        </p:pic>
      </p:grpSp>
      <p:pic>
        <p:nvPicPr>
          <p:cNvPr id="41" name="Graphisme 40">
            <a:extLst>
              <a:ext uri="{FF2B5EF4-FFF2-40B4-BE49-F238E27FC236}">
                <a16:creationId xmlns:a16="http://schemas.microsoft.com/office/drawing/2014/main" id="{B38191DF-332D-4665-938E-EC8391E93B5D}"/>
              </a:ext>
            </a:extLst>
          </p:cNvPr>
          <p:cNvPicPr>
            <a:picLocks noChangeAspect="1"/>
          </p:cNvPicPr>
          <p:nvPr userDrawn="1"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7359969" y="5321418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4196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pt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raphisme 44">
            <a:extLst>
              <a:ext uri="{FF2B5EF4-FFF2-40B4-BE49-F238E27FC236}">
                <a16:creationId xmlns:a16="http://schemas.microsoft.com/office/drawing/2014/main" id="{18ABEFFD-E894-4CA5-AA69-CB43679E87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72457">
            <a:off x="9780677" y="782438"/>
            <a:ext cx="1985554" cy="1985554"/>
          </a:xfrm>
          <a:prstGeom prst="rect">
            <a:avLst/>
          </a:prstGeom>
        </p:spPr>
      </p:pic>
      <p:sp>
        <p:nvSpPr>
          <p:cNvPr id="46" name="Espace réservé d’image 18">
            <a:extLst>
              <a:ext uri="{FF2B5EF4-FFF2-40B4-BE49-F238E27FC236}">
                <a16:creationId xmlns:a16="http://schemas.microsoft.com/office/drawing/2014/main" id="{1CE7E342-C579-4A98-99BF-DA5CD3E78D77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 rot="20852604">
            <a:off x="9672851" y="685248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pic>
        <p:nvPicPr>
          <p:cNvPr id="43" name="Graphisme 42">
            <a:extLst>
              <a:ext uri="{FF2B5EF4-FFF2-40B4-BE49-F238E27FC236}">
                <a16:creationId xmlns:a16="http://schemas.microsoft.com/office/drawing/2014/main" id="{7D1E844D-C0B5-4FC8-ACCA-EEF40978D0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72457">
            <a:off x="9664715" y="4278145"/>
            <a:ext cx="1985554" cy="1985554"/>
          </a:xfrm>
          <a:prstGeom prst="rect">
            <a:avLst/>
          </a:prstGeom>
        </p:spPr>
      </p:pic>
      <p:sp>
        <p:nvSpPr>
          <p:cNvPr id="44" name="Espace réservé d’image 18">
            <a:extLst>
              <a:ext uri="{FF2B5EF4-FFF2-40B4-BE49-F238E27FC236}">
                <a16:creationId xmlns:a16="http://schemas.microsoft.com/office/drawing/2014/main" id="{14D888D5-DCA1-4327-9551-2509D5038221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 rot="20852604">
            <a:off x="9556889" y="418095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pic>
        <p:nvPicPr>
          <p:cNvPr id="34" name="Graphisme 33">
            <a:extLst>
              <a:ext uri="{FF2B5EF4-FFF2-40B4-BE49-F238E27FC236}">
                <a16:creationId xmlns:a16="http://schemas.microsoft.com/office/drawing/2014/main" id="{9B21E13E-3EFD-42A5-9ED3-ED9FB01A9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614615">
            <a:off x="2937320" y="4595604"/>
            <a:ext cx="1985554" cy="1985554"/>
          </a:xfrm>
          <a:prstGeom prst="rect">
            <a:avLst/>
          </a:prstGeom>
        </p:spPr>
      </p:pic>
      <p:sp>
        <p:nvSpPr>
          <p:cNvPr id="35" name="Espace réservé d’image 18">
            <a:extLst>
              <a:ext uri="{FF2B5EF4-FFF2-40B4-BE49-F238E27FC236}">
                <a16:creationId xmlns:a16="http://schemas.microsoft.com/office/drawing/2014/main" id="{77500C56-330B-461B-908A-6666F775F7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20994762">
            <a:off x="2841080" y="4506222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pic>
        <p:nvPicPr>
          <p:cNvPr id="39" name="Graphisme 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472457">
            <a:off x="4863539" y="2446065"/>
            <a:ext cx="1985554" cy="1985554"/>
          </a:xfrm>
          <a:prstGeom prst="rect">
            <a:avLst/>
          </a:prstGeom>
        </p:spPr>
      </p:pic>
      <p:sp>
        <p:nvSpPr>
          <p:cNvPr id="42" name="Espace réservé d’image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20852604">
            <a:off x="4755713" y="234887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pic>
        <p:nvPicPr>
          <p:cNvPr id="14" name="Graphisme 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CA" noProof="0" smtClean="0"/>
              <a:t>‹N°›</a:t>
            </a:fld>
            <a:endParaRPr lang="fr-CA" noProof="0"/>
          </a:p>
        </p:txBody>
      </p:sp>
      <p:pic>
        <p:nvPicPr>
          <p:cNvPr id="9" name="Graphisme 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Graphisme 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11743" y="4838922"/>
            <a:ext cx="445091" cy="432000"/>
          </a:xfrm>
          <a:prstGeom prst="rect">
            <a:avLst/>
          </a:prstGeom>
        </p:spPr>
      </p:pic>
      <p:pic>
        <p:nvPicPr>
          <p:cNvPr id="11" name="Graphisme 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905411" y="2194112"/>
            <a:ext cx="445091" cy="432000"/>
          </a:xfrm>
          <a:prstGeom prst="rect">
            <a:avLst/>
          </a:prstGeom>
        </p:spPr>
      </p:pic>
      <p:pic>
        <p:nvPicPr>
          <p:cNvPr id="28" name="Graphisme 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78618" y="3315825"/>
            <a:ext cx="445091" cy="432000"/>
          </a:xfrm>
          <a:prstGeom prst="rect">
            <a:avLst/>
          </a:prstGeom>
        </p:spPr>
      </p:pic>
      <p:pic>
        <p:nvPicPr>
          <p:cNvPr id="29" name="Graphisme 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55098" y="3273534"/>
            <a:ext cx="445091" cy="432000"/>
          </a:xfrm>
          <a:prstGeom prst="rect">
            <a:avLst/>
          </a:prstGeom>
        </p:spPr>
      </p:pic>
      <p:pic>
        <p:nvPicPr>
          <p:cNvPr id="26" name="Graphisme 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395557">
            <a:off x="862674" y="1240306"/>
            <a:ext cx="3280904" cy="3280904"/>
          </a:xfrm>
          <a:prstGeom prst="rect">
            <a:avLst/>
          </a:prstGeom>
        </p:spPr>
      </p:pic>
      <p:sp>
        <p:nvSpPr>
          <p:cNvPr id="30" name="Espace réservé d’image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20775704">
            <a:off x="802914" y="1158317"/>
            <a:ext cx="2978800" cy="2978800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pic>
        <p:nvPicPr>
          <p:cNvPr id="33" name="Graphique 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7452106" y="2252621"/>
            <a:ext cx="1985554" cy="1985554"/>
          </a:xfrm>
          <a:prstGeom prst="rect">
            <a:avLst/>
          </a:prstGeom>
        </p:spPr>
      </p:pic>
      <p:sp>
        <p:nvSpPr>
          <p:cNvPr id="38" name="Espace réservé d’image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7418635" y="2133265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pic>
        <p:nvPicPr>
          <p:cNvPr id="40" name="Graphisme 39">
            <a:extLst>
              <a:ext uri="{FF2B5EF4-FFF2-40B4-BE49-F238E27FC236}">
                <a16:creationId xmlns:a16="http://schemas.microsoft.com/office/drawing/2014/main" id="{CFF0FE10-6C6D-4CEE-9BE8-52FDDFF0DA2D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859562">
            <a:off x="1046052" y="5345239"/>
            <a:ext cx="900000" cy="1414283"/>
          </a:xfrm>
          <a:prstGeom prst="rect">
            <a:avLst/>
          </a:prstGeom>
        </p:spPr>
      </p:pic>
      <p:pic>
        <p:nvPicPr>
          <p:cNvPr id="23" name="Graphisme 22">
            <a:extLst>
              <a:ext uri="{FF2B5EF4-FFF2-40B4-BE49-F238E27FC236}">
                <a16:creationId xmlns:a16="http://schemas.microsoft.com/office/drawing/2014/main" id="{C65BF827-BCA6-465B-90D7-311482E7C08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87560" y="17382"/>
            <a:ext cx="5113761" cy="2118958"/>
          </a:xfrm>
          <a:prstGeom prst="rect">
            <a:avLst/>
          </a:prstGeom>
        </p:spPr>
      </p:pic>
      <p:pic>
        <p:nvPicPr>
          <p:cNvPr id="24" name="Graphisme 23">
            <a:extLst>
              <a:ext uri="{FF2B5EF4-FFF2-40B4-BE49-F238E27FC236}">
                <a16:creationId xmlns:a16="http://schemas.microsoft.com/office/drawing/2014/main" id="{5BC7DA69-469B-48D7-8267-959CB1393B8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830505" y="-1165"/>
            <a:ext cx="4971295" cy="2028162"/>
          </a:xfrm>
          <a:prstGeom prst="rect">
            <a:avLst/>
          </a:prstGeom>
        </p:spPr>
      </p:pic>
      <p:sp>
        <p:nvSpPr>
          <p:cNvPr id="36" name="Titre 1">
            <a:extLst>
              <a:ext uri="{FF2B5EF4-FFF2-40B4-BE49-F238E27FC236}">
                <a16:creationId xmlns:a16="http://schemas.microsoft.com/office/drawing/2014/main" id="{613BC4B8-8949-4769-9935-6D1541A356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890130" y="299559"/>
            <a:ext cx="4809896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CA" noProof="0"/>
              <a:t>TITRE DE LA DIAPOSITIVE</a:t>
            </a:r>
          </a:p>
        </p:txBody>
      </p:sp>
      <p:pic>
        <p:nvPicPr>
          <p:cNvPr id="37" name="Graphisme 36">
            <a:extLst>
              <a:ext uri="{FF2B5EF4-FFF2-40B4-BE49-F238E27FC236}">
                <a16:creationId xmlns:a16="http://schemas.microsoft.com/office/drawing/2014/main" id="{B5A7D2D1-0BCC-46C1-B999-66394623CB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1971" y="4711373"/>
            <a:ext cx="1985554" cy="1985554"/>
          </a:xfrm>
          <a:prstGeom prst="rect">
            <a:avLst/>
          </a:prstGeom>
        </p:spPr>
      </p:pic>
      <p:sp>
        <p:nvSpPr>
          <p:cNvPr id="41" name="Espace réservé d’image 18">
            <a:extLst>
              <a:ext uri="{FF2B5EF4-FFF2-40B4-BE49-F238E27FC236}">
                <a16:creationId xmlns:a16="http://schemas.microsoft.com/office/drawing/2014/main" id="{0C6E8EEB-4E8F-4DC4-BED0-026DF9154B08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380147">
            <a:off x="6564145" y="4614183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pic>
        <p:nvPicPr>
          <p:cNvPr id="31" name="Graphisme 30">
            <a:extLst>
              <a:ext uri="{FF2B5EF4-FFF2-40B4-BE49-F238E27FC236}">
                <a16:creationId xmlns:a16="http://schemas.microsoft.com/office/drawing/2014/main" id="{BFDC6B38-171B-47B6-A032-0DFF44C4405C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250106" y="4984612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839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ntenu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BF34FF4F-543C-4DF0-898C-68FE48775B25}"/>
              </a:ext>
            </a:extLst>
          </p:cNvPr>
          <p:cNvSpPr/>
          <p:nvPr userDrawn="1"/>
        </p:nvSpPr>
        <p:spPr>
          <a:xfrm rot="21008221">
            <a:off x="9339753" y="1484457"/>
            <a:ext cx="2332624" cy="41732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noProof="0"/>
          </a:p>
        </p:txBody>
      </p:sp>
      <p:sp>
        <p:nvSpPr>
          <p:cNvPr id="16" name="Rectangle 15">
            <a:extLst>
              <a:ext uri="{FF2B5EF4-FFF2-40B4-BE49-F238E27FC236}">
                <a16:creationId xmlns:a16="http://schemas.microsoft.com/office/drawing/2014/main" id="{8BA54092-3040-4C87-812F-B9326EFD0D9E}"/>
              </a:ext>
            </a:extLst>
          </p:cNvPr>
          <p:cNvSpPr/>
          <p:nvPr userDrawn="1"/>
        </p:nvSpPr>
        <p:spPr>
          <a:xfrm rot="21008221">
            <a:off x="6599060" y="2365042"/>
            <a:ext cx="2332624" cy="4173274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noProof="0"/>
          </a:p>
        </p:txBody>
      </p:sp>
      <p:pic>
        <p:nvPicPr>
          <p:cNvPr id="8" name="Graphisme 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7519" y="2337598"/>
            <a:ext cx="5042039" cy="4343848"/>
          </a:xfrm>
          <a:prstGeom prst="rect">
            <a:avLst/>
          </a:prstGeom>
        </p:spPr>
      </p:pic>
      <p:sp>
        <p:nvSpPr>
          <p:cNvPr id="13" name="Espace réservé d’image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821497" y="2229889"/>
            <a:ext cx="4577769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pic>
        <p:nvPicPr>
          <p:cNvPr id="14" name="Graphisme 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phisme 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614276" y="17382"/>
            <a:ext cx="5381538" cy="2118958"/>
          </a:xfrm>
          <a:prstGeom prst="rect">
            <a:avLst/>
          </a:prstGeom>
        </p:spPr>
      </p:pic>
      <p:sp>
        <p:nvSpPr>
          <p:cNvPr id="7" name="Espace réservé du numéro de diapositive 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CA" noProof="0" smtClean="0"/>
              <a:t>‹N°›</a:t>
            </a:fld>
            <a:endParaRPr lang="fr-CA" noProof="0"/>
          </a:p>
        </p:txBody>
      </p:sp>
      <p:pic>
        <p:nvPicPr>
          <p:cNvPr id="9" name="Graphisme 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768140" y="1244636"/>
            <a:ext cx="445091" cy="432000"/>
          </a:xfrm>
          <a:prstGeom prst="rect">
            <a:avLst/>
          </a:prstGeom>
        </p:spPr>
      </p:pic>
      <p:pic>
        <p:nvPicPr>
          <p:cNvPr id="11" name="Graphisme 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8" name="Graphisme 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20263" y="-1165"/>
            <a:ext cx="5381538" cy="2028162"/>
          </a:xfrm>
          <a:prstGeom prst="rect">
            <a:avLst/>
          </a:prstGeom>
        </p:spPr>
      </p:pic>
      <p:sp>
        <p:nvSpPr>
          <p:cNvPr id="21" name="Espace réservé d’image 18">
            <a:extLst>
              <a:ext uri="{FF2B5EF4-FFF2-40B4-BE49-F238E27FC236}">
                <a16:creationId xmlns:a16="http://schemas.microsoft.com/office/drawing/2014/main" id="{BADB6181-ECC4-410A-AD40-5504E69EC8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1089648">
            <a:off x="6445910" y="2344053"/>
            <a:ext cx="2241814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574095" y="310950"/>
            <a:ext cx="5092599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CA" noProof="0"/>
              <a:t>TITRE DE LA DIAPOSITIVE</a:t>
            </a:r>
          </a:p>
        </p:txBody>
      </p:sp>
      <p:pic>
        <p:nvPicPr>
          <p:cNvPr id="27" name="Graphisme 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73454" y="5893818"/>
            <a:ext cx="445091" cy="432000"/>
          </a:xfrm>
          <a:prstGeom prst="rect">
            <a:avLst/>
          </a:prstGeom>
        </p:spPr>
      </p:pic>
      <p:pic>
        <p:nvPicPr>
          <p:cNvPr id="28" name="Graphisme 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9649678" y="517116"/>
            <a:ext cx="445091" cy="432000"/>
          </a:xfrm>
          <a:prstGeom prst="rect">
            <a:avLst/>
          </a:prstGeom>
        </p:spPr>
      </p:pic>
      <p:pic>
        <p:nvPicPr>
          <p:cNvPr id="29" name="Graphisme 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sp>
        <p:nvSpPr>
          <p:cNvPr id="24" name="Espace réservé d’image 18">
            <a:extLst>
              <a:ext uri="{FF2B5EF4-FFF2-40B4-BE49-F238E27FC236}">
                <a16:creationId xmlns:a16="http://schemas.microsoft.com/office/drawing/2014/main" id="{10B82EC2-7A59-4968-A9D0-02F953C6B3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089648">
            <a:off x="9159502" y="1457067"/>
            <a:ext cx="2241814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pic>
        <p:nvPicPr>
          <p:cNvPr id="30" name="Graphisme 29">
            <a:extLst>
              <a:ext uri="{FF2B5EF4-FFF2-40B4-BE49-F238E27FC236}">
                <a16:creationId xmlns:a16="http://schemas.microsoft.com/office/drawing/2014/main" id="{3294A991-E5A8-4A4E-BBCA-D984277618D0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5913661">
            <a:off x="1296269" y="303198"/>
            <a:ext cx="900000" cy="141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977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_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raphisme 36">
            <a:extLst>
              <a:ext uri="{FF2B5EF4-FFF2-40B4-BE49-F238E27FC236}">
                <a16:creationId xmlns:a16="http://schemas.microsoft.com/office/drawing/2014/main" id="{F9479231-1DDA-4659-B579-BCA74BB2E9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256417">
            <a:off x="9237574" y="4468317"/>
            <a:ext cx="1985554" cy="1985554"/>
          </a:xfrm>
          <a:prstGeom prst="rect">
            <a:avLst/>
          </a:prstGeom>
        </p:spPr>
      </p:pic>
      <p:sp>
        <p:nvSpPr>
          <p:cNvPr id="41" name="Espace réservé d’image 18">
            <a:extLst>
              <a:ext uri="{FF2B5EF4-FFF2-40B4-BE49-F238E27FC236}">
                <a16:creationId xmlns:a16="http://schemas.microsoft.com/office/drawing/2014/main" id="{432DB980-C436-4DF3-A40E-CCE37B924FA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 rot="20636564">
            <a:off x="9095312" y="4472743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pic>
        <p:nvPicPr>
          <p:cNvPr id="33" name="Graphique 32">
            <a:extLst>
              <a:ext uri="{FF2B5EF4-FFF2-40B4-BE49-F238E27FC236}">
                <a16:creationId xmlns:a16="http://schemas.microsoft.com/office/drawing/2014/main" id="{B154A068-9E0D-4779-92FE-443F60C3AE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9876944" y="714096"/>
            <a:ext cx="1985554" cy="1985554"/>
          </a:xfrm>
          <a:prstGeom prst="rect">
            <a:avLst/>
          </a:prstGeom>
        </p:spPr>
      </p:pic>
      <p:sp>
        <p:nvSpPr>
          <p:cNvPr id="38" name="Espace réservé d’image 18">
            <a:extLst>
              <a:ext uri="{FF2B5EF4-FFF2-40B4-BE49-F238E27FC236}">
                <a16:creationId xmlns:a16="http://schemas.microsoft.com/office/drawing/2014/main" id="{341DB401-06A5-4BE6-B0B8-2556AC0D58DB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603785">
            <a:off x="9812444" y="551106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pic>
        <p:nvPicPr>
          <p:cNvPr id="34" name="Graphisme 33">
            <a:extLst>
              <a:ext uri="{FF2B5EF4-FFF2-40B4-BE49-F238E27FC236}">
                <a16:creationId xmlns:a16="http://schemas.microsoft.com/office/drawing/2014/main" id="{9B21E13E-3EFD-42A5-9ED3-ED9FB01A99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72683">
            <a:off x="8035384" y="2999200"/>
            <a:ext cx="1985554" cy="1985554"/>
          </a:xfrm>
          <a:prstGeom prst="rect">
            <a:avLst/>
          </a:prstGeom>
        </p:spPr>
      </p:pic>
      <p:sp>
        <p:nvSpPr>
          <p:cNvPr id="35" name="Espace réservé d’image 18">
            <a:extLst>
              <a:ext uri="{FF2B5EF4-FFF2-40B4-BE49-F238E27FC236}">
                <a16:creationId xmlns:a16="http://schemas.microsoft.com/office/drawing/2014/main" id="{77500C56-330B-461B-908A-6666F775F7BF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652830">
            <a:off x="7939144" y="2909818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pic>
        <p:nvPicPr>
          <p:cNvPr id="39" name="Graphisme 38">
            <a:extLst>
              <a:ext uri="{FF2B5EF4-FFF2-40B4-BE49-F238E27FC236}">
                <a16:creationId xmlns:a16="http://schemas.microsoft.com/office/drawing/2014/main" id="{27251494-8079-479C-9C35-28716418D4D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369604" y="2538394"/>
            <a:ext cx="1985554" cy="1985554"/>
          </a:xfrm>
          <a:prstGeom prst="rect">
            <a:avLst/>
          </a:prstGeom>
        </p:spPr>
      </p:pic>
      <p:sp>
        <p:nvSpPr>
          <p:cNvPr id="42" name="Espace réservé d’image 18">
            <a:extLst>
              <a:ext uri="{FF2B5EF4-FFF2-40B4-BE49-F238E27FC236}">
                <a16:creationId xmlns:a16="http://schemas.microsoft.com/office/drawing/2014/main" id="{51F9620B-4D78-4F61-AD13-59065D4D248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380147">
            <a:off x="5261778" y="2441204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pic>
        <p:nvPicPr>
          <p:cNvPr id="14" name="Graphisme 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CA" noProof="0" smtClean="0"/>
              <a:t>‹N°›</a:t>
            </a:fld>
            <a:endParaRPr lang="fr-CA" noProof="0"/>
          </a:p>
        </p:txBody>
      </p:sp>
      <p:pic>
        <p:nvPicPr>
          <p:cNvPr id="9" name="Graphisme 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Graphisme 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90780" y="1556710"/>
            <a:ext cx="445091" cy="432000"/>
          </a:xfrm>
          <a:prstGeom prst="rect">
            <a:avLst/>
          </a:prstGeom>
        </p:spPr>
      </p:pic>
      <p:pic>
        <p:nvPicPr>
          <p:cNvPr id="11" name="Graphisme 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053003" y="387582"/>
            <a:ext cx="445091" cy="432000"/>
          </a:xfrm>
          <a:prstGeom prst="rect">
            <a:avLst/>
          </a:prstGeom>
        </p:spPr>
      </p:pic>
      <p:pic>
        <p:nvPicPr>
          <p:cNvPr id="12" name="Graphisme 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9095062">
            <a:off x="10442727" y="2932019"/>
            <a:ext cx="1315382" cy="900000"/>
          </a:xfrm>
          <a:prstGeom prst="rect">
            <a:avLst/>
          </a:prstGeom>
        </p:spPr>
      </p:pic>
      <p:pic>
        <p:nvPicPr>
          <p:cNvPr id="28" name="Graphisme 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311388" y="5157135"/>
            <a:ext cx="445091" cy="432000"/>
          </a:xfrm>
          <a:prstGeom prst="rect">
            <a:avLst/>
          </a:prstGeom>
        </p:spPr>
      </p:pic>
      <p:pic>
        <p:nvPicPr>
          <p:cNvPr id="29" name="Graphisme 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82438" y="4523948"/>
            <a:ext cx="445091" cy="432000"/>
          </a:xfrm>
          <a:prstGeom prst="rect">
            <a:avLst/>
          </a:prstGeom>
        </p:spPr>
      </p:pic>
      <p:pic>
        <p:nvPicPr>
          <p:cNvPr id="26" name="Graphisme 25">
            <a:extLst>
              <a:ext uri="{FF2B5EF4-FFF2-40B4-BE49-F238E27FC236}">
                <a16:creationId xmlns:a16="http://schemas.microsoft.com/office/drawing/2014/main" id="{7402AAE8-252F-40C4-978E-D8D3C2FA13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898987">
            <a:off x="890932" y="2413763"/>
            <a:ext cx="4022734" cy="4022734"/>
          </a:xfrm>
          <a:prstGeom prst="rect">
            <a:avLst/>
          </a:prstGeom>
        </p:spPr>
      </p:pic>
      <p:sp>
        <p:nvSpPr>
          <p:cNvPr id="30" name="Espace réservé d’image 18">
            <a:extLst>
              <a:ext uri="{FF2B5EF4-FFF2-40B4-BE49-F238E27FC236}">
                <a16:creationId xmlns:a16="http://schemas.microsoft.com/office/drawing/2014/main" id="{084CA540-1488-49D0-B6B4-F44DFA76524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21279134">
            <a:off x="822421" y="2331174"/>
            <a:ext cx="3652323" cy="3652323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pic>
        <p:nvPicPr>
          <p:cNvPr id="25" name="Graphisme 24">
            <a:extLst>
              <a:ext uri="{FF2B5EF4-FFF2-40B4-BE49-F238E27FC236}">
                <a16:creationId xmlns:a16="http://schemas.microsoft.com/office/drawing/2014/main" id="{B5713FC1-DF36-44AF-A02B-3B46ABAFA9A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35614" y="503001"/>
            <a:ext cx="6151131" cy="2089987"/>
          </a:xfrm>
          <a:prstGeom prst="rect">
            <a:avLst/>
          </a:prstGeom>
        </p:spPr>
      </p:pic>
      <p:pic>
        <p:nvPicPr>
          <p:cNvPr id="31" name="Graphisme 30">
            <a:extLst>
              <a:ext uri="{FF2B5EF4-FFF2-40B4-BE49-F238E27FC236}">
                <a16:creationId xmlns:a16="http://schemas.microsoft.com/office/drawing/2014/main" id="{FDFA61A6-0DB8-4389-BC1F-28A28378E43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2927632" y="363010"/>
            <a:ext cx="6046037" cy="1936477"/>
          </a:xfrm>
          <a:prstGeom prst="rect">
            <a:avLst/>
          </a:prstGeom>
        </p:spPr>
      </p:pic>
      <p:sp>
        <p:nvSpPr>
          <p:cNvPr id="32" name="Titre 1">
            <a:extLst>
              <a:ext uri="{FF2B5EF4-FFF2-40B4-BE49-F238E27FC236}">
                <a16:creationId xmlns:a16="http://schemas.microsoft.com/office/drawing/2014/main" id="{52E1FC3E-0606-4219-92BD-4808086026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420000">
            <a:off x="3013229" y="886914"/>
            <a:ext cx="5858353" cy="1059256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CA" noProof="0"/>
              <a:t>TITRE DE LA SECTION</a:t>
            </a:r>
          </a:p>
        </p:txBody>
      </p:sp>
      <p:pic>
        <p:nvPicPr>
          <p:cNvPr id="40" name="Graphisme 39">
            <a:extLst>
              <a:ext uri="{FF2B5EF4-FFF2-40B4-BE49-F238E27FC236}">
                <a16:creationId xmlns:a16="http://schemas.microsoft.com/office/drawing/2014/main" id="{CFF0FE10-6C6D-4CEE-9BE8-52FDDFF0DA2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7289243">
            <a:off x="1747555" y="479291"/>
            <a:ext cx="900000" cy="1414283"/>
          </a:xfrm>
          <a:prstGeom prst="rect">
            <a:avLst/>
          </a:prstGeom>
        </p:spPr>
      </p:pic>
      <p:pic>
        <p:nvPicPr>
          <p:cNvPr id="24" name="Graphisme 23">
            <a:extLst>
              <a:ext uri="{FF2B5EF4-FFF2-40B4-BE49-F238E27FC236}">
                <a16:creationId xmlns:a16="http://schemas.microsoft.com/office/drawing/2014/main" id="{0C77A8CD-B651-44BB-948D-63EF2D397D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23638">
            <a:off x="6424819" y="4354144"/>
            <a:ext cx="1985554" cy="1985554"/>
          </a:xfrm>
          <a:prstGeom prst="rect">
            <a:avLst/>
          </a:prstGeom>
        </p:spPr>
      </p:pic>
      <p:sp>
        <p:nvSpPr>
          <p:cNvPr id="36" name="Espace réservé d’image 18">
            <a:extLst>
              <a:ext uri="{FF2B5EF4-FFF2-40B4-BE49-F238E27FC236}">
                <a16:creationId xmlns:a16="http://schemas.microsoft.com/office/drawing/2014/main" id="{1D8610EA-80C4-474E-AB5F-AB03F05D55B4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603785">
            <a:off x="6377855" y="4223536"/>
            <a:ext cx="1802725" cy="1802725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</p:spTree>
    <p:extLst>
      <p:ext uri="{BB962C8B-B14F-4D97-AF65-F5344CB8AC3E}">
        <p14:creationId xmlns:p14="http://schemas.microsoft.com/office/powerpoint/2010/main" val="13928587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n_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phique 16">
            <a:extLst>
              <a:ext uri="{FF2B5EF4-FFF2-40B4-BE49-F238E27FC236}">
                <a16:creationId xmlns:a16="http://schemas.microsoft.com/office/drawing/2014/main" id="{536F26C2-DF91-41F1-BBC1-3F3FFEC2DA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986862">
            <a:off x="1273177" y="1781185"/>
            <a:ext cx="2880000" cy="900793"/>
          </a:xfrm>
          <a:prstGeom prst="rect">
            <a:avLst/>
          </a:prstGeom>
        </p:spPr>
      </p:pic>
      <p:pic>
        <p:nvPicPr>
          <p:cNvPr id="18" name="Graphisme 17">
            <a:extLst>
              <a:ext uri="{FF2B5EF4-FFF2-40B4-BE49-F238E27FC236}">
                <a16:creationId xmlns:a16="http://schemas.microsoft.com/office/drawing/2014/main" id="{432822CC-DF53-4E9C-AC2C-BFFCAB9DD73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986862">
            <a:off x="1201552" y="1591125"/>
            <a:ext cx="2905200" cy="1040290"/>
          </a:xfrm>
          <a:prstGeom prst="rect">
            <a:avLst/>
          </a:prstGeom>
        </p:spPr>
      </p:pic>
      <p:sp>
        <p:nvSpPr>
          <p:cNvPr id="19" name="Espace réservé du texte 24">
            <a:extLst>
              <a:ext uri="{FF2B5EF4-FFF2-40B4-BE49-F238E27FC236}">
                <a16:creationId xmlns:a16="http://schemas.microsoft.com/office/drawing/2014/main" id="{6198A179-FD61-4CFB-8B22-0BF18AA1B0A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1400247">
            <a:off x="1228318" y="1864533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CA" noProof="0"/>
              <a:t>Sous-titre 01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DBE93C-2783-4F73-8CF9-2AE738ED418E}"/>
              </a:ext>
            </a:extLst>
          </p:cNvPr>
          <p:cNvSpPr/>
          <p:nvPr userDrawn="1"/>
        </p:nvSpPr>
        <p:spPr>
          <a:xfrm rot="21406269">
            <a:off x="1324339" y="2963862"/>
            <a:ext cx="10027366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noProof="0"/>
          </a:p>
        </p:txBody>
      </p:sp>
      <p:sp>
        <p:nvSpPr>
          <p:cNvPr id="37" name="Espace réservé d’image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435369">
            <a:off x="1063758" y="2777659"/>
            <a:ext cx="10064484" cy="3331147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pic>
        <p:nvPicPr>
          <p:cNvPr id="4" name="Graphisme 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10191" y="84703"/>
            <a:ext cx="5246874" cy="2394000"/>
          </a:xfrm>
          <a:prstGeom prst="rect">
            <a:avLst/>
          </a:prstGeom>
        </p:spPr>
      </p:pic>
      <p:pic>
        <p:nvPicPr>
          <p:cNvPr id="14" name="Graphisme 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CA" noProof="0" smtClean="0"/>
              <a:t>‹N°›</a:t>
            </a:fld>
            <a:endParaRPr lang="fr-CA" noProof="0"/>
          </a:p>
        </p:txBody>
      </p:sp>
      <p:pic>
        <p:nvPicPr>
          <p:cNvPr id="9" name="Graphisme 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Graphisme 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013849" y="722840"/>
            <a:ext cx="445091" cy="432000"/>
          </a:xfrm>
          <a:prstGeom prst="rect">
            <a:avLst/>
          </a:prstGeom>
        </p:spPr>
      </p:pic>
      <p:pic>
        <p:nvPicPr>
          <p:cNvPr id="11" name="Graphisme 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04814" y="4552611"/>
            <a:ext cx="445091" cy="432000"/>
          </a:xfrm>
          <a:prstGeom prst="rect">
            <a:avLst/>
          </a:prstGeom>
        </p:spPr>
      </p:pic>
      <p:pic>
        <p:nvPicPr>
          <p:cNvPr id="27" name="Graphisme 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058324" y="2069665"/>
            <a:ext cx="445091" cy="432000"/>
          </a:xfrm>
          <a:prstGeom prst="rect">
            <a:avLst/>
          </a:prstGeom>
        </p:spPr>
      </p:pic>
      <p:pic>
        <p:nvPicPr>
          <p:cNvPr id="28" name="Graphisme 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382187" y="2524218"/>
            <a:ext cx="445091" cy="432000"/>
          </a:xfrm>
          <a:prstGeom prst="rect">
            <a:avLst/>
          </a:prstGeom>
        </p:spPr>
      </p:pic>
      <p:pic>
        <p:nvPicPr>
          <p:cNvPr id="29" name="Graphisme 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50275" y="1007088"/>
            <a:ext cx="445091" cy="432000"/>
          </a:xfrm>
          <a:prstGeom prst="rect">
            <a:avLst/>
          </a:prstGeom>
        </p:spPr>
      </p:pic>
      <p:pic>
        <p:nvPicPr>
          <p:cNvPr id="3" name="Graphisme 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914296" y="23142"/>
            <a:ext cx="5191644" cy="21966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4046489" y="405148"/>
            <a:ext cx="4898486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CA" noProof="0"/>
              <a:t>TITRE DE LA DIAPOSITIVE</a:t>
            </a:r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CC448672-617A-4466-AB56-D337243E7687}"/>
              </a:ext>
            </a:extLst>
          </p:cNvPr>
          <p:cNvGrpSpPr/>
          <p:nvPr userDrawn="1"/>
        </p:nvGrpSpPr>
        <p:grpSpPr>
          <a:xfrm>
            <a:off x="9514105" y="510205"/>
            <a:ext cx="1470547" cy="1553860"/>
            <a:chOff x="6511215" y="309000"/>
            <a:chExt cx="2327937" cy="2459825"/>
          </a:xfrm>
        </p:grpSpPr>
        <p:pic>
          <p:nvPicPr>
            <p:cNvPr id="21" name="Graphisme 20">
              <a:extLst>
                <a:ext uri="{FF2B5EF4-FFF2-40B4-BE49-F238E27FC236}">
                  <a16:creationId xmlns:a16="http://schemas.microsoft.com/office/drawing/2014/main" id="{59F62785-A29E-437D-9F91-D651F6F0DC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345703" y="925700"/>
              <a:ext cx="391961" cy="518400"/>
            </a:xfrm>
            <a:prstGeom prst="rect">
              <a:avLst/>
            </a:prstGeom>
          </p:spPr>
        </p:pic>
        <p:pic>
          <p:nvPicPr>
            <p:cNvPr id="22" name="Graphisme 21">
              <a:extLst>
                <a:ext uri="{FF2B5EF4-FFF2-40B4-BE49-F238E27FC236}">
                  <a16:creationId xmlns:a16="http://schemas.microsoft.com/office/drawing/2014/main" id="{3669094F-E1A7-49D5-858C-AA9E7FE330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7407969" y="596454"/>
              <a:ext cx="280098" cy="522000"/>
            </a:xfrm>
            <a:prstGeom prst="rect">
              <a:avLst/>
            </a:prstGeom>
          </p:spPr>
        </p:pic>
        <p:pic>
          <p:nvPicPr>
            <p:cNvPr id="23" name="Graphisme 22">
              <a:extLst>
                <a:ext uri="{FF2B5EF4-FFF2-40B4-BE49-F238E27FC236}">
                  <a16:creationId xmlns:a16="http://schemas.microsoft.com/office/drawing/2014/main" id="{CB6033B4-3C2E-47EB-82D1-644AE213F2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7552785" y="309000"/>
              <a:ext cx="1281600" cy="1015129"/>
            </a:xfrm>
            <a:prstGeom prst="rect">
              <a:avLst/>
            </a:prstGeom>
          </p:spPr>
        </p:pic>
        <p:pic>
          <p:nvPicPr>
            <p:cNvPr id="24" name="Graphisme 23">
              <a:extLst>
                <a:ext uri="{FF2B5EF4-FFF2-40B4-BE49-F238E27FC236}">
                  <a16:creationId xmlns:a16="http://schemas.microsoft.com/office/drawing/2014/main" id="{43B24315-73ED-4CFE-B3C6-7BCEDA9766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6761946" y="973621"/>
              <a:ext cx="1985446" cy="1479600"/>
            </a:xfrm>
            <a:prstGeom prst="rect">
              <a:avLst/>
            </a:prstGeom>
          </p:spPr>
        </p:pic>
        <p:pic>
          <p:nvPicPr>
            <p:cNvPr id="25" name="Graphisme 24">
              <a:extLst>
                <a:ext uri="{FF2B5EF4-FFF2-40B4-BE49-F238E27FC236}">
                  <a16:creationId xmlns:a16="http://schemas.microsoft.com/office/drawing/2014/main" id="{61444A51-37AD-4382-80CB-A744514762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6511215" y="1746425"/>
              <a:ext cx="2083140" cy="1022400"/>
            </a:xfrm>
            <a:prstGeom prst="rect">
              <a:avLst/>
            </a:prstGeom>
          </p:spPr>
        </p:pic>
        <p:pic>
          <p:nvPicPr>
            <p:cNvPr id="26" name="Graphisme 25">
              <a:extLst>
                <a:ext uri="{FF2B5EF4-FFF2-40B4-BE49-F238E27FC236}">
                  <a16:creationId xmlns:a16="http://schemas.microsoft.com/office/drawing/2014/main" id="{8FAA7434-4A9A-4983-8EEC-8A1DDEF4BC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7573792" y="431392"/>
              <a:ext cx="1173600" cy="790904"/>
            </a:xfrm>
            <a:prstGeom prst="rect">
              <a:avLst/>
            </a:prstGeom>
          </p:spPr>
        </p:pic>
        <p:pic>
          <p:nvPicPr>
            <p:cNvPr id="30" name="Graphisme 29">
              <a:extLst>
                <a:ext uri="{FF2B5EF4-FFF2-40B4-BE49-F238E27FC236}">
                  <a16:creationId xmlns:a16="http://schemas.microsoft.com/office/drawing/2014/main" id="{E048453B-559E-462A-A2A1-68634BFB7C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6864464" y="1110098"/>
              <a:ext cx="1873200" cy="802800"/>
            </a:xfrm>
            <a:prstGeom prst="rect">
              <a:avLst/>
            </a:prstGeom>
          </p:spPr>
        </p:pic>
        <p:pic>
          <p:nvPicPr>
            <p:cNvPr id="31" name="Graphisme 30">
              <a:extLst>
                <a:ext uri="{FF2B5EF4-FFF2-40B4-BE49-F238E27FC236}">
                  <a16:creationId xmlns:a16="http://schemas.microsoft.com/office/drawing/2014/main" id="{9D717EAB-DF3E-4385-8346-C30F74F7F8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6901678" y="1364599"/>
              <a:ext cx="1538213" cy="813600"/>
            </a:xfrm>
            <a:prstGeom prst="rect">
              <a:avLst/>
            </a:prstGeom>
          </p:spPr>
        </p:pic>
        <p:pic>
          <p:nvPicPr>
            <p:cNvPr id="32" name="Graphisme 31">
              <a:extLst>
                <a:ext uri="{FF2B5EF4-FFF2-40B4-BE49-F238E27FC236}">
                  <a16:creationId xmlns:a16="http://schemas.microsoft.com/office/drawing/2014/main" id="{1B71FE0D-F8B5-4417-B557-A96B95A9E0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6808508" y="959465"/>
              <a:ext cx="2030644" cy="748800"/>
            </a:xfrm>
            <a:prstGeom prst="rect">
              <a:avLst/>
            </a:prstGeom>
          </p:spPr>
        </p:pic>
      </p:grpSp>
      <p:pic>
        <p:nvPicPr>
          <p:cNvPr id="33" name="Graphique 32">
            <a:extLst>
              <a:ext uri="{FF2B5EF4-FFF2-40B4-BE49-F238E27FC236}">
                <a16:creationId xmlns:a16="http://schemas.microsoft.com/office/drawing/2014/main" id="{B81788D1-4B74-4B32-ABC6-4516CB7CF880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590023" y="530114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684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_contenu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e 25">
            <a:extLst>
              <a:ext uri="{FF2B5EF4-FFF2-40B4-BE49-F238E27FC236}">
                <a16:creationId xmlns:a16="http://schemas.microsoft.com/office/drawing/2014/main" id="{F193B488-60BA-4266-8F28-EB182CBBB41C}"/>
              </a:ext>
            </a:extLst>
          </p:cNvPr>
          <p:cNvGrpSpPr/>
          <p:nvPr userDrawn="1"/>
        </p:nvGrpSpPr>
        <p:grpSpPr>
          <a:xfrm rot="17596934">
            <a:off x="5306505" y="5150672"/>
            <a:ext cx="1078185" cy="1584000"/>
            <a:chOff x="2315019" y="729987"/>
            <a:chExt cx="1078185" cy="1584000"/>
          </a:xfrm>
        </p:grpSpPr>
        <p:pic>
          <p:nvPicPr>
            <p:cNvPr id="27" name="Graphisme 26">
              <a:extLst>
                <a:ext uri="{FF2B5EF4-FFF2-40B4-BE49-F238E27FC236}">
                  <a16:creationId xmlns:a16="http://schemas.microsoft.com/office/drawing/2014/main" id="{0B50B123-DA12-4DCB-B67C-8B6669BF1B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315019" y="729987"/>
              <a:ext cx="1078185" cy="1584000"/>
            </a:xfrm>
            <a:prstGeom prst="rect">
              <a:avLst/>
            </a:prstGeom>
          </p:spPr>
        </p:pic>
        <p:pic>
          <p:nvPicPr>
            <p:cNvPr id="30" name="Graphisme 29">
              <a:extLst>
                <a:ext uri="{FF2B5EF4-FFF2-40B4-BE49-F238E27FC236}">
                  <a16:creationId xmlns:a16="http://schemas.microsoft.com/office/drawing/2014/main" id="{CDA14FE6-988D-406A-ABAA-9A4B237B18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008460" y="1089129"/>
              <a:ext cx="212400" cy="312353"/>
            </a:xfrm>
            <a:prstGeom prst="rect">
              <a:avLst/>
            </a:prstGeom>
          </p:spPr>
        </p:pic>
      </p:grpSp>
      <p:pic>
        <p:nvPicPr>
          <p:cNvPr id="4" name="Graphisme 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51576" y="26088"/>
            <a:ext cx="5106334" cy="2394000"/>
          </a:xfrm>
          <a:prstGeom prst="rect">
            <a:avLst/>
          </a:prstGeom>
        </p:spPr>
      </p:pic>
      <p:pic>
        <p:nvPicPr>
          <p:cNvPr id="3" name="Graphisme 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14296" y="23142"/>
            <a:ext cx="5052583" cy="2196698"/>
          </a:xfrm>
          <a:prstGeom prst="rect">
            <a:avLst/>
          </a:prstGeom>
        </p:spPr>
      </p:pic>
      <p:pic>
        <p:nvPicPr>
          <p:cNvPr id="14" name="Graphisme 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CA" noProof="0" smtClean="0"/>
              <a:t>‹N°›</a:t>
            </a:fld>
            <a:endParaRPr lang="fr-CA" noProof="0"/>
          </a:p>
        </p:txBody>
      </p:sp>
      <p:pic>
        <p:nvPicPr>
          <p:cNvPr id="9" name="Graphisme 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4176109" y="5864968"/>
            <a:ext cx="445091" cy="432000"/>
          </a:xfrm>
          <a:prstGeom prst="rect">
            <a:avLst/>
          </a:prstGeom>
        </p:spPr>
      </p:pic>
      <p:pic>
        <p:nvPicPr>
          <p:cNvPr id="10" name="Graphisme 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221794" y="5493357"/>
            <a:ext cx="445091" cy="432000"/>
          </a:xfrm>
          <a:prstGeom prst="rect">
            <a:avLst/>
          </a:prstGeom>
        </p:spPr>
      </p:pic>
      <p:pic>
        <p:nvPicPr>
          <p:cNvPr id="11" name="Graphisme 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845597" y="2704301"/>
            <a:ext cx="445091" cy="432000"/>
          </a:xfrm>
          <a:prstGeom prst="rect">
            <a:avLst/>
          </a:prstGeom>
        </p:spPr>
      </p:pic>
      <p:pic>
        <p:nvPicPr>
          <p:cNvPr id="12" name="Graphisme 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672523" y="338036"/>
            <a:ext cx="1315382" cy="900000"/>
          </a:xfrm>
          <a:prstGeom prst="rect">
            <a:avLst/>
          </a:prstGeom>
        </p:spPr>
      </p:pic>
      <p:pic>
        <p:nvPicPr>
          <p:cNvPr id="28" name="Graphisme 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47532" y="5084272"/>
            <a:ext cx="445091" cy="432000"/>
          </a:xfrm>
          <a:prstGeom prst="rect">
            <a:avLst/>
          </a:prstGeom>
        </p:spPr>
      </p:pic>
      <p:pic>
        <p:nvPicPr>
          <p:cNvPr id="29" name="Graphisme 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75996" y="1189659"/>
            <a:ext cx="445091" cy="432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4020140" y="396981"/>
            <a:ext cx="4824043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CA" noProof="0"/>
              <a:t>TITRE DE LA DIAPOSITIVE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DF36D3-4C70-46F3-9C4C-4A0A49624120}"/>
              </a:ext>
            </a:extLst>
          </p:cNvPr>
          <p:cNvSpPr/>
          <p:nvPr userDrawn="1"/>
        </p:nvSpPr>
        <p:spPr>
          <a:xfrm rot="1000401">
            <a:off x="6897001" y="2579194"/>
            <a:ext cx="4344186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noProof="0"/>
          </a:p>
        </p:txBody>
      </p:sp>
      <p:sp>
        <p:nvSpPr>
          <p:cNvPr id="18" name="Espace réservé d’image 18">
            <a:extLst>
              <a:ext uri="{FF2B5EF4-FFF2-40B4-BE49-F238E27FC236}">
                <a16:creationId xmlns:a16="http://schemas.microsoft.com/office/drawing/2014/main" id="{045C47E6-DCCB-4BB8-A340-3EC4BDFF61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1029501">
            <a:off x="6635179" y="2369474"/>
            <a:ext cx="4360267" cy="3331147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DBE93C-2783-4F73-8CF9-2AE738ED418E}"/>
              </a:ext>
            </a:extLst>
          </p:cNvPr>
          <p:cNvSpPr/>
          <p:nvPr userDrawn="1"/>
        </p:nvSpPr>
        <p:spPr>
          <a:xfrm rot="21406269">
            <a:off x="1101615" y="1722045"/>
            <a:ext cx="4344186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noProof="0"/>
          </a:p>
        </p:txBody>
      </p:sp>
      <p:sp>
        <p:nvSpPr>
          <p:cNvPr id="37" name="Espace réservé d’image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435369">
            <a:off x="839793" y="1512325"/>
            <a:ext cx="4360267" cy="3331147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pic>
        <p:nvPicPr>
          <p:cNvPr id="19" name="Graphisme 18">
            <a:extLst>
              <a:ext uri="{FF2B5EF4-FFF2-40B4-BE49-F238E27FC236}">
                <a16:creationId xmlns:a16="http://schemas.microsoft.com/office/drawing/2014/main" id="{81610138-77E2-4A98-A363-207398873013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0848870">
            <a:off x="978474" y="463667"/>
            <a:ext cx="2532798" cy="792197"/>
          </a:xfrm>
          <a:prstGeom prst="rect">
            <a:avLst/>
          </a:prstGeom>
        </p:spPr>
      </p:pic>
      <p:pic>
        <p:nvPicPr>
          <p:cNvPr id="20" name="Graphisme 19">
            <a:extLst>
              <a:ext uri="{FF2B5EF4-FFF2-40B4-BE49-F238E27FC236}">
                <a16:creationId xmlns:a16="http://schemas.microsoft.com/office/drawing/2014/main" id="{F6CA8DAB-91E2-47A8-885A-BD46309A518F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20848870">
            <a:off x="905801" y="290165"/>
            <a:ext cx="2554960" cy="914877"/>
          </a:xfrm>
          <a:prstGeom prst="rect">
            <a:avLst/>
          </a:prstGeom>
        </p:spPr>
      </p:pic>
      <p:sp>
        <p:nvSpPr>
          <p:cNvPr id="21" name="Espace réservé du texte 24">
            <a:extLst>
              <a:ext uri="{FF2B5EF4-FFF2-40B4-BE49-F238E27FC236}">
                <a16:creationId xmlns:a16="http://schemas.microsoft.com/office/drawing/2014/main" id="{5D6691CA-D886-40C3-8A0A-7BBD2CC5ED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1262255">
            <a:off x="935169" y="527405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CA" noProof="0"/>
              <a:t>Sous-titre 01</a:t>
            </a:r>
          </a:p>
        </p:txBody>
      </p:sp>
      <p:pic>
        <p:nvPicPr>
          <p:cNvPr id="22" name="Graphisme 21">
            <a:extLst>
              <a:ext uri="{FF2B5EF4-FFF2-40B4-BE49-F238E27FC236}">
                <a16:creationId xmlns:a16="http://schemas.microsoft.com/office/drawing/2014/main" id="{152ACF95-AAC1-44F6-A985-FBEA7DC8231D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636589">
            <a:off x="9125407" y="1742619"/>
            <a:ext cx="2532798" cy="792197"/>
          </a:xfrm>
          <a:prstGeom prst="rect">
            <a:avLst/>
          </a:prstGeom>
        </p:spPr>
      </p:pic>
      <p:pic>
        <p:nvPicPr>
          <p:cNvPr id="23" name="Graphisme 22">
            <a:extLst>
              <a:ext uri="{FF2B5EF4-FFF2-40B4-BE49-F238E27FC236}">
                <a16:creationId xmlns:a16="http://schemas.microsoft.com/office/drawing/2014/main" id="{061843F4-604C-418D-8D24-2EF61A9D1E7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 rot="636589">
            <a:off x="9052734" y="1569117"/>
            <a:ext cx="2554960" cy="914877"/>
          </a:xfrm>
          <a:prstGeom prst="rect">
            <a:avLst/>
          </a:prstGeom>
        </p:spPr>
      </p:pic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914BBE05-87E7-4AC1-9228-01C9B54ABD3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1049974">
            <a:off x="9082102" y="1806357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CA" noProof="0"/>
              <a:t>Sous-titre 02</a:t>
            </a:r>
          </a:p>
        </p:txBody>
      </p:sp>
      <p:pic>
        <p:nvPicPr>
          <p:cNvPr id="31" name="Graphisme 30">
            <a:extLst>
              <a:ext uri="{FF2B5EF4-FFF2-40B4-BE49-F238E27FC236}">
                <a16:creationId xmlns:a16="http://schemas.microsoft.com/office/drawing/2014/main" id="{D1F41E09-0166-4C81-8DDB-97CC39CEA3EC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 rot="2859562">
            <a:off x="2423155" y="5278708"/>
            <a:ext cx="900000" cy="141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021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re contenu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sme 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phisme 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51023" y="17382"/>
            <a:ext cx="5044791" cy="2118958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CA" noProof="0" smtClean="0"/>
              <a:t>‹N°›</a:t>
            </a:fld>
            <a:endParaRPr lang="fr-CA" noProof="0"/>
          </a:p>
        </p:txBody>
      </p:sp>
      <p:pic>
        <p:nvPicPr>
          <p:cNvPr id="9" name="Graphisme 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61240" y="5571695"/>
            <a:ext cx="445091" cy="432000"/>
          </a:xfrm>
          <a:prstGeom prst="rect">
            <a:avLst/>
          </a:prstGeom>
        </p:spPr>
      </p:pic>
      <p:pic>
        <p:nvPicPr>
          <p:cNvPr id="10" name="Graphisme 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5347" y="6224487"/>
            <a:ext cx="445091" cy="432000"/>
          </a:xfrm>
          <a:prstGeom prst="rect">
            <a:avLst/>
          </a:prstGeom>
        </p:spPr>
      </p:pic>
      <p:pic>
        <p:nvPicPr>
          <p:cNvPr id="11" name="Graphisme 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432347" y="340693"/>
            <a:ext cx="445091" cy="432000"/>
          </a:xfrm>
          <a:prstGeom prst="rect">
            <a:avLst/>
          </a:prstGeom>
        </p:spPr>
      </p:pic>
      <p:pic>
        <p:nvPicPr>
          <p:cNvPr id="18" name="Graphisme 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836078" y="17382"/>
            <a:ext cx="4904247" cy="202816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984604" y="270333"/>
            <a:ext cx="4798057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CA" noProof="0"/>
              <a:t>TITRE DE LA DIAPOSITIVE</a:t>
            </a:r>
          </a:p>
        </p:txBody>
      </p:sp>
      <p:pic>
        <p:nvPicPr>
          <p:cNvPr id="28" name="Graphisme 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30419" y="2134453"/>
            <a:ext cx="445091" cy="432000"/>
          </a:xfrm>
          <a:prstGeom prst="rect">
            <a:avLst/>
          </a:prstGeom>
        </p:spPr>
      </p:pic>
      <p:pic>
        <p:nvPicPr>
          <p:cNvPr id="29" name="Graphisme 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361388" y="662528"/>
            <a:ext cx="445091" cy="432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>
            <a:off x="884963" y="1239729"/>
            <a:ext cx="2916653" cy="484557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noProof="0"/>
          </a:p>
        </p:txBody>
      </p:sp>
      <p:sp>
        <p:nvSpPr>
          <p:cNvPr id="13" name="Espace réservé d’image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4603">
            <a:off x="796885" y="1095080"/>
            <a:ext cx="2792079" cy="4682891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B66A7BE-DC5A-4486-B22E-E4A0B7B82C8E}"/>
              </a:ext>
            </a:extLst>
          </p:cNvPr>
          <p:cNvSpPr/>
          <p:nvPr userDrawn="1"/>
        </p:nvSpPr>
        <p:spPr>
          <a:xfrm rot="21201716">
            <a:off x="4481308" y="2632738"/>
            <a:ext cx="3151586" cy="227528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noProof="0"/>
          </a:p>
        </p:txBody>
      </p:sp>
      <p:sp>
        <p:nvSpPr>
          <p:cNvPr id="25" name="Espace réservé d’image 18">
            <a:extLst>
              <a:ext uri="{FF2B5EF4-FFF2-40B4-BE49-F238E27FC236}">
                <a16:creationId xmlns:a16="http://schemas.microsoft.com/office/drawing/2014/main" id="{BB0C50C9-04D1-419D-8136-631AF0BC0E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26319">
            <a:off x="4342691" y="2455372"/>
            <a:ext cx="3016978" cy="2198896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sp>
        <p:nvSpPr>
          <p:cNvPr id="16" name="Rectangle 15">
            <a:extLst>
              <a:ext uri="{FF2B5EF4-FFF2-40B4-BE49-F238E27FC236}">
                <a16:creationId xmlns:a16="http://schemas.microsoft.com/office/drawing/2014/main" id="{54348293-3702-4B34-B3E1-34AD088B6E26}"/>
              </a:ext>
            </a:extLst>
          </p:cNvPr>
          <p:cNvSpPr/>
          <p:nvPr userDrawn="1"/>
        </p:nvSpPr>
        <p:spPr>
          <a:xfrm rot="21201716">
            <a:off x="8149732" y="1159630"/>
            <a:ext cx="3151586" cy="227528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noProof="0"/>
          </a:p>
        </p:txBody>
      </p:sp>
      <p:sp>
        <p:nvSpPr>
          <p:cNvPr id="17" name="Espace réservé d’image 18">
            <a:extLst>
              <a:ext uri="{FF2B5EF4-FFF2-40B4-BE49-F238E27FC236}">
                <a16:creationId xmlns:a16="http://schemas.microsoft.com/office/drawing/2014/main" id="{8DD837B4-F310-4475-8971-FF1071E83DA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226319">
            <a:off x="8011115" y="982264"/>
            <a:ext cx="3016978" cy="2198896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BBB1EEE-EEDB-471F-826C-C3446CCA0D20}"/>
              </a:ext>
            </a:extLst>
          </p:cNvPr>
          <p:cNvSpPr/>
          <p:nvPr userDrawn="1"/>
        </p:nvSpPr>
        <p:spPr>
          <a:xfrm rot="21201716">
            <a:off x="7287653" y="4211213"/>
            <a:ext cx="3151586" cy="227528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noProof="0"/>
          </a:p>
        </p:txBody>
      </p:sp>
      <p:sp>
        <p:nvSpPr>
          <p:cNvPr id="21" name="Espace réservé d’image 18">
            <a:extLst>
              <a:ext uri="{FF2B5EF4-FFF2-40B4-BE49-F238E27FC236}">
                <a16:creationId xmlns:a16="http://schemas.microsoft.com/office/drawing/2014/main" id="{FE51F2D1-9F6C-40D1-8A83-C50CA2F20F0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21226319">
            <a:off x="7149036" y="4033847"/>
            <a:ext cx="3016978" cy="2198896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grpSp>
        <p:nvGrpSpPr>
          <p:cNvPr id="35" name="Groupe 34">
            <a:extLst>
              <a:ext uri="{FF2B5EF4-FFF2-40B4-BE49-F238E27FC236}">
                <a16:creationId xmlns:a16="http://schemas.microsoft.com/office/drawing/2014/main" id="{657B10DB-BF8A-417E-80B0-7AA47EE0CBD5}"/>
              </a:ext>
            </a:extLst>
          </p:cNvPr>
          <p:cNvGrpSpPr/>
          <p:nvPr userDrawn="1"/>
        </p:nvGrpSpPr>
        <p:grpSpPr>
          <a:xfrm>
            <a:off x="5223419" y="5133295"/>
            <a:ext cx="1429200" cy="1434962"/>
            <a:chOff x="6946745" y="4864242"/>
            <a:chExt cx="1429200" cy="1434962"/>
          </a:xfrm>
        </p:grpSpPr>
        <p:pic>
          <p:nvPicPr>
            <p:cNvPr id="36" name="Graphisme 35">
              <a:extLst>
                <a:ext uri="{FF2B5EF4-FFF2-40B4-BE49-F238E27FC236}">
                  <a16:creationId xmlns:a16="http://schemas.microsoft.com/office/drawing/2014/main" id="{0882147D-E008-4917-A3B5-A7BA345756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7186541" y="5255204"/>
              <a:ext cx="994287" cy="1044000"/>
            </a:xfrm>
            <a:prstGeom prst="rect">
              <a:avLst/>
            </a:prstGeom>
          </p:spPr>
        </p:pic>
        <p:pic>
          <p:nvPicPr>
            <p:cNvPr id="37" name="Graphisme 36">
              <a:extLst>
                <a:ext uri="{FF2B5EF4-FFF2-40B4-BE49-F238E27FC236}">
                  <a16:creationId xmlns:a16="http://schemas.microsoft.com/office/drawing/2014/main" id="{E194228B-0458-4495-A332-A8BC72F93D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7213071" y="5587677"/>
              <a:ext cx="795600" cy="429371"/>
            </a:xfrm>
            <a:prstGeom prst="rect">
              <a:avLst/>
            </a:prstGeom>
          </p:spPr>
        </p:pic>
        <p:pic>
          <p:nvPicPr>
            <p:cNvPr id="38" name="Graphisme 37">
              <a:extLst>
                <a:ext uri="{FF2B5EF4-FFF2-40B4-BE49-F238E27FC236}">
                  <a16:creationId xmlns:a16="http://schemas.microsoft.com/office/drawing/2014/main" id="{9744AFE4-E7A5-429C-98D4-B06DC60CE8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271399" y="5387092"/>
              <a:ext cx="882000" cy="302400"/>
            </a:xfrm>
            <a:prstGeom prst="rect">
              <a:avLst/>
            </a:prstGeom>
          </p:spPr>
        </p:pic>
        <p:pic>
          <p:nvPicPr>
            <p:cNvPr id="39" name="Graphisme 38">
              <a:extLst>
                <a:ext uri="{FF2B5EF4-FFF2-40B4-BE49-F238E27FC236}">
                  <a16:creationId xmlns:a16="http://schemas.microsoft.com/office/drawing/2014/main" id="{AEEE3E67-16C3-4BB4-90F1-F6A073CC6B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6946745" y="4864242"/>
              <a:ext cx="1429200" cy="1049766"/>
            </a:xfrm>
            <a:prstGeom prst="rect">
              <a:avLst/>
            </a:prstGeom>
          </p:spPr>
        </p:pic>
      </p:grpSp>
      <p:pic>
        <p:nvPicPr>
          <p:cNvPr id="26" name="Graphisme 25">
            <a:extLst>
              <a:ext uri="{FF2B5EF4-FFF2-40B4-BE49-F238E27FC236}">
                <a16:creationId xmlns:a16="http://schemas.microsoft.com/office/drawing/2014/main" id="{3D3ECBE3-8322-45B2-8140-DBBD31FAF6CE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10707089" y="4036682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660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re_contenu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3431E250-55F5-4EC1-8062-30F6B46B7E35}"/>
              </a:ext>
            </a:extLst>
          </p:cNvPr>
          <p:cNvSpPr/>
          <p:nvPr userDrawn="1"/>
        </p:nvSpPr>
        <p:spPr>
          <a:xfrm rot="21406269">
            <a:off x="9614967" y="1188491"/>
            <a:ext cx="2233093" cy="2931868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noProof="0"/>
          </a:p>
        </p:txBody>
      </p:sp>
      <p:sp>
        <p:nvSpPr>
          <p:cNvPr id="20" name="Espace réservé d’image 18">
            <a:extLst>
              <a:ext uri="{FF2B5EF4-FFF2-40B4-BE49-F238E27FC236}">
                <a16:creationId xmlns:a16="http://schemas.microsoft.com/office/drawing/2014/main" id="{374DDB07-3F41-49DA-B8EF-45C4BF821D4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21435369">
            <a:off x="9342481" y="952063"/>
            <a:ext cx="2241359" cy="2887483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pic>
        <p:nvPicPr>
          <p:cNvPr id="4" name="Graphisme 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1576" y="26088"/>
            <a:ext cx="5204147" cy="2394000"/>
          </a:xfrm>
          <a:prstGeom prst="rect">
            <a:avLst/>
          </a:prstGeom>
        </p:spPr>
      </p:pic>
      <p:pic>
        <p:nvPicPr>
          <p:cNvPr id="14" name="Graphisme 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CA" noProof="0" smtClean="0"/>
              <a:t>‹N°›</a:t>
            </a:fld>
            <a:endParaRPr lang="fr-CA" noProof="0"/>
          </a:p>
        </p:txBody>
      </p:sp>
      <p:pic>
        <p:nvPicPr>
          <p:cNvPr id="9" name="Graphisme 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7390" y="490460"/>
            <a:ext cx="445091" cy="432000"/>
          </a:xfrm>
          <a:prstGeom prst="rect">
            <a:avLst/>
          </a:prstGeom>
        </p:spPr>
      </p:pic>
      <p:pic>
        <p:nvPicPr>
          <p:cNvPr id="10" name="Graphisme 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206883" y="6043750"/>
            <a:ext cx="445091" cy="432000"/>
          </a:xfrm>
          <a:prstGeom prst="rect">
            <a:avLst/>
          </a:prstGeom>
        </p:spPr>
      </p:pic>
      <p:pic>
        <p:nvPicPr>
          <p:cNvPr id="11" name="Graphisme 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536254" y="5064947"/>
            <a:ext cx="445091" cy="432000"/>
          </a:xfrm>
          <a:prstGeom prst="rect">
            <a:avLst/>
          </a:prstGeom>
        </p:spPr>
      </p:pic>
      <p:pic>
        <p:nvPicPr>
          <p:cNvPr id="29" name="Graphisme 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761792" y="2308893"/>
            <a:ext cx="445091" cy="432000"/>
          </a:xfrm>
          <a:prstGeom prst="rect">
            <a:avLst/>
          </a:prstGeom>
        </p:spPr>
      </p:pic>
      <p:pic>
        <p:nvPicPr>
          <p:cNvPr id="3" name="Graphisme 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914297" y="23142"/>
            <a:ext cx="5149366" cy="21966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4047602" y="405343"/>
            <a:ext cx="4851286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CA" noProof="0"/>
              <a:t>TITRE DE LA DIAPOSITIVE</a:t>
            </a:r>
          </a:p>
        </p:txBody>
      </p:sp>
      <p:pic>
        <p:nvPicPr>
          <p:cNvPr id="24" name="Graphisme 23">
            <a:extLst>
              <a:ext uri="{FF2B5EF4-FFF2-40B4-BE49-F238E27FC236}">
                <a16:creationId xmlns:a16="http://schemas.microsoft.com/office/drawing/2014/main" id="{2D5F5171-FFBF-42C5-97E7-F02CA458BDC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859562">
            <a:off x="2088389" y="28288"/>
            <a:ext cx="900000" cy="141428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9DBE93C-2783-4F73-8CF9-2AE738ED418E}"/>
              </a:ext>
            </a:extLst>
          </p:cNvPr>
          <p:cNvSpPr/>
          <p:nvPr userDrawn="1"/>
        </p:nvSpPr>
        <p:spPr>
          <a:xfrm rot="21406269">
            <a:off x="1140882" y="1832607"/>
            <a:ext cx="3293644" cy="474708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noProof="0"/>
          </a:p>
        </p:txBody>
      </p:sp>
      <p:sp>
        <p:nvSpPr>
          <p:cNvPr id="37" name="Espace réservé d’image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21435369">
            <a:off x="872568" y="1618854"/>
            <a:ext cx="3305836" cy="467521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4DF36D3-4C70-46F3-9C4C-4A0A49624120}"/>
              </a:ext>
            </a:extLst>
          </p:cNvPr>
          <p:cNvSpPr/>
          <p:nvPr userDrawn="1"/>
        </p:nvSpPr>
        <p:spPr>
          <a:xfrm rot="659830">
            <a:off x="5557949" y="2593288"/>
            <a:ext cx="2801821" cy="3382352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noProof="0"/>
          </a:p>
        </p:txBody>
      </p:sp>
      <p:sp>
        <p:nvSpPr>
          <p:cNvPr id="18" name="Espace réservé d’image 18">
            <a:extLst>
              <a:ext uri="{FF2B5EF4-FFF2-40B4-BE49-F238E27FC236}">
                <a16:creationId xmlns:a16="http://schemas.microsoft.com/office/drawing/2014/main" id="{045C47E6-DCCB-4BB8-A340-3EC4BDFF613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688930">
            <a:off x="5340358" y="2320208"/>
            <a:ext cx="2812193" cy="3331147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sp>
        <p:nvSpPr>
          <p:cNvPr id="21" name="Rectangle 20">
            <a:extLst>
              <a:ext uri="{FF2B5EF4-FFF2-40B4-BE49-F238E27FC236}">
                <a16:creationId xmlns:a16="http://schemas.microsoft.com/office/drawing/2014/main" id="{FB0370FA-5255-47D1-8981-10C2895492BF}"/>
              </a:ext>
            </a:extLst>
          </p:cNvPr>
          <p:cNvSpPr/>
          <p:nvPr userDrawn="1"/>
        </p:nvSpPr>
        <p:spPr>
          <a:xfrm rot="21406269">
            <a:off x="9115704" y="4647688"/>
            <a:ext cx="1927927" cy="193973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noProof="0"/>
          </a:p>
        </p:txBody>
      </p:sp>
      <p:sp>
        <p:nvSpPr>
          <p:cNvPr id="22" name="Espace réservé d’image 18">
            <a:extLst>
              <a:ext uri="{FF2B5EF4-FFF2-40B4-BE49-F238E27FC236}">
                <a16:creationId xmlns:a16="http://schemas.microsoft.com/office/drawing/2014/main" id="{FDB9E1E8-943A-412C-A7DF-FE4A145DC7F7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21435369">
            <a:off x="8839861" y="4397730"/>
            <a:ext cx="1935064" cy="1910374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</p:spTree>
    <p:extLst>
      <p:ext uri="{BB962C8B-B14F-4D97-AF65-F5344CB8AC3E}">
        <p14:creationId xmlns:p14="http://schemas.microsoft.com/office/powerpoint/2010/main" val="878091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raphisme 19">
            <a:extLst>
              <a:ext uri="{FF2B5EF4-FFF2-40B4-BE49-F238E27FC236}">
                <a16:creationId xmlns:a16="http://schemas.microsoft.com/office/drawing/2014/main" id="{F73F6F07-D6A2-46BC-B55B-6187B27CBD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61204" y="4560289"/>
            <a:ext cx="5070638" cy="1191600"/>
          </a:xfrm>
          <a:prstGeom prst="rect">
            <a:avLst/>
          </a:prstGeom>
        </p:spPr>
      </p:pic>
      <p:pic>
        <p:nvPicPr>
          <p:cNvPr id="18" name="Graphisme 17">
            <a:extLst>
              <a:ext uri="{FF2B5EF4-FFF2-40B4-BE49-F238E27FC236}">
                <a16:creationId xmlns:a16="http://schemas.microsoft.com/office/drawing/2014/main" id="{36315C4C-B0CA-4A95-BC93-B0289B9FC5B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382800" y="2584933"/>
            <a:ext cx="7637130" cy="2615429"/>
          </a:xfrm>
          <a:prstGeom prst="rect">
            <a:avLst/>
          </a:prstGeom>
        </p:spPr>
      </p:pic>
      <p:pic>
        <p:nvPicPr>
          <p:cNvPr id="7" name="Graphisme 6">
            <a:extLst>
              <a:ext uri="{FF2B5EF4-FFF2-40B4-BE49-F238E27FC236}">
                <a16:creationId xmlns:a16="http://schemas.microsoft.com/office/drawing/2014/main" id="{0FE16EA4-8E0D-424E-AA6E-1FF04A68E66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8474" y="3856086"/>
            <a:ext cx="1210152" cy="828000"/>
          </a:xfrm>
          <a:prstGeom prst="rect">
            <a:avLst/>
          </a:prstGeom>
        </p:spPr>
      </p:pic>
      <p:pic>
        <p:nvPicPr>
          <p:cNvPr id="8" name="Graphisme 7">
            <a:extLst>
              <a:ext uri="{FF2B5EF4-FFF2-40B4-BE49-F238E27FC236}">
                <a16:creationId xmlns:a16="http://schemas.microsoft.com/office/drawing/2014/main" id="{8547F5F9-51A6-491A-A304-80674495E79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49778" y="5698008"/>
            <a:ext cx="445091" cy="432000"/>
          </a:xfrm>
          <a:prstGeom prst="rect">
            <a:avLst/>
          </a:prstGeom>
        </p:spPr>
      </p:pic>
      <p:pic>
        <p:nvPicPr>
          <p:cNvPr id="9" name="Graphisme 8">
            <a:extLst>
              <a:ext uri="{FF2B5EF4-FFF2-40B4-BE49-F238E27FC236}">
                <a16:creationId xmlns:a16="http://schemas.microsoft.com/office/drawing/2014/main" id="{952F2A27-DC1D-4D17-8E1D-CE49EF95B042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87469" y="5218232"/>
            <a:ext cx="445091" cy="432000"/>
          </a:xfrm>
          <a:prstGeom prst="rect">
            <a:avLst/>
          </a:prstGeom>
        </p:spPr>
      </p:pic>
      <p:pic>
        <p:nvPicPr>
          <p:cNvPr id="10" name="Graphisme 9">
            <a:extLst>
              <a:ext uri="{FF2B5EF4-FFF2-40B4-BE49-F238E27FC236}">
                <a16:creationId xmlns:a16="http://schemas.microsoft.com/office/drawing/2014/main" id="{F0981AB3-94CF-4E03-A6F0-5D7549C38D4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709319" y="2141461"/>
            <a:ext cx="445091" cy="432000"/>
          </a:xfrm>
          <a:prstGeom prst="rect">
            <a:avLst/>
          </a:prstGeom>
        </p:spPr>
      </p:pic>
      <p:pic>
        <p:nvPicPr>
          <p:cNvPr id="11" name="Graphisme 10">
            <a:extLst>
              <a:ext uri="{FF2B5EF4-FFF2-40B4-BE49-F238E27FC236}">
                <a16:creationId xmlns:a16="http://schemas.microsoft.com/office/drawing/2014/main" id="{AAF15BCC-B593-4F2D-BDEB-DB719435EA8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524834" y="3148944"/>
            <a:ext cx="900000" cy="1414283"/>
          </a:xfrm>
          <a:prstGeom prst="rect">
            <a:avLst/>
          </a:prstGeom>
        </p:spPr>
      </p:pic>
      <p:pic>
        <p:nvPicPr>
          <p:cNvPr id="12" name="Graphisme 11">
            <a:extLst>
              <a:ext uri="{FF2B5EF4-FFF2-40B4-BE49-F238E27FC236}">
                <a16:creationId xmlns:a16="http://schemas.microsoft.com/office/drawing/2014/main" id="{2047CA3D-6912-423A-984E-CDD986BE8CA1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982200" y="5482008"/>
            <a:ext cx="445091" cy="432000"/>
          </a:xfrm>
          <a:prstGeom prst="rect">
            <a:avLst/>
          </a:prstGeom>
        </p:spPr>
      </p:pic>
      <p:pic>
        <p:nvPicPr>
          <p:cNvPr id="13" name="Graphisme 12">
            <a:extLst>
              <a:ext uri="{FF2B5EF4-FFF2-40B4-BE49-F238E27FC236}">
                <a16:creationId xmlns:a16="http://schemas.microsoft.com/office/drawing/2014/main" id="{36114AF4-FC6D-499C-86F9-5118422AE22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027823" y="1393625"/>
            <a:ext cx="889413" cy="864000"/>
          </a:xfrm>
          <a:prstGeom prst="rect">
            <a:avLst/>
          </a:prstGeom>
        </p:spPr>
      </p:pic>
      <p:pic>
        <p:nvPicPr>
          <p:cNvPr id="14" name="Graphisme 13">
            <a:extLst>
              <a:ext uri="{FF2B5EF4-FFF2-40B4-BE49-F238E27FC236}">
                <a16:creationId xmlns:a16="http://schemas.microsoft.com/office/drawing/2014/main" id="{D0E1B00E-73E6-4799-A668-D07C3241958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27232" y="1609625"/>
            <a:ext cx="445091" cy="432000"/>
          </a:xfrm>
          <a:prstGeom prst="rect">
            <a:avLst/>
          </a:prstGeom>
        </p:spPr>
      </p:pic>
      <p:pic>
        <p:nvPicPr>
          <p:cNvPr id="15" name="Graphisme 14">
            <a:extLst>
              <a:ext uri="{FF2B5EF4-FFF2-40B4-BE49-F238E27FC236}">
                <a16:creationId xmlns:a16="http://schemas.microsoft.com/office/drawing/2014/main" id="{8F247BAB-590C-4C3A-AEBF-97070ABD2E2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987254" y="681037"/>
            <a:ext cx="445091" cy="432000"/>
          </a:xfrm>
          <a:prstGeom prst="rect">
            <a:avLst/>
          </a:prstGeom>
        </p:spPr>
      </p:pic>
      <p:pic>
        <p:nvPicPr>
          <p:cNvPr id="16" name="Graphique 15">
            <a:extLst>
              <a:ext uri="{FF2B5EF4-FFF2-40B4-BE49-F238E27FC236}">
                <a16:creationId xmlns:a16="http://schemas.microsoft.com/office/drawing/2014/main" id="{0C88ECDE-9CE8-41F0-96E8-B1F4DC4725B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976677" y="1017538"/>
            <a:ext cx="445091" cy="432000"/>
          </a:xfrm>
          <a:prstGeom prst="rect">
            <a:avLst/>
          </a:prstGeom>
        </p:spPr>
      </p:pic>
      <p:pic>
        <p:nvPicPr>
          <p:cNvPr id="17" name="Graphique 16">
            <a:extLst>
              <a:ext uri="{FF2B5EF4-FFF2-40B4-BE49-F238E27FC236}">
                <a16:creationId xmlns:a16="http://schemas.microsoft.com/office/drawing/2014/main" id="{1ADDC0DD-CACD-44DD-B4FF-999518E8A23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262553" y="2457410"/>
            <a:ext cx="7506646" cy="2423325"/>
          </a:xfrm>
          <a:prstGeom prst="rect">
            <a:avLst/>
          </a:prstGeom>
        </p:spPr>
      </p:pic>
      <p:pic>
        <p:nvPicPr>
          <p:cNvPr id="19" name="Graphisme 18">
            <a:extLst>
              <a:ext uri="{FF2B5EF4-FFF2-40B4-BE49-F238E27FC236}">
                <a16:creationId xmlns:a16="http://schemas.microsoft.com/office/drawing/2014/main" id="{3A302399-55D4-4504-A69C-1645F422A73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3027823" y="4518205"/>
            <a:ext cx="5184000" cy="100376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8951AA1-28DD-4027-ABEE-5A2FE340BF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420000">
            <a:off x="2350576" y="3104232"/>
            <a:ext cx="7263117" cy="1325563"/>
          </a:xfrm>
        </p:spPr>
        <p:txBody>
          <a:bodyPr rtlCol="0">
            <a:noAutofit/>
          </a:bodyPr>
          <a:lstStyle>
            <a:lvl1pPr algn="ctr">
              <a:defRPr sz="63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CA" noProof="0"/>
              <a:t>TITRE DE LA SECTION</a:t>
            </a:r>
          </a:p>
        </p:txBody>
      </p:sp>
      <p:sp>
        <p:nvSpPr>
          <p:cNvPr id="22" name="Espace réservé du texte 21">
            <a:extLst>
              <a:ext uri="{FF2B5EF4-FFF2-40B4-BE49-F238E27FC236}">
                <a16:creationId xmlns:a16="http://schemas.microsoft.com/office/drawing/2014/main" id="{0C7C1165-2743-4580-9DD3-45B9B61697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21480000">
            <a:off x="3026710" y="4723388"/>
            <a:ext cx="5207371" cy="699806"/>
          </a:xfrm>
        </p:spPr>
        <p:txBody>
          <a:bodyPr rtlCol="0">
            <a:normAutofit/>
          </a:bodyPr>
          <a:lstStyle>
            <a:lvl1pPr marL="0" indent="0" algn="ctr">
              <a:buNone/>
              <a:defRPr sz="4000" b="1">
                <a:solidFill>
                  <a:schemeClr val="tx2"/>
                </a:solidFill>
                <a:latin typeface="+mn-lt"/>
              </a:defRPr>
            </a:lvl1pPr>
          </a:lstStyle>
          <a:p>
            <a:pPr lvl="0" rtl="0"/>
            <a:r>
              <a:rPr lang="fr-CA" noProof="0"/>
              <a:t>Sous-titre de section</a:t>
            </a:r>
          </a:p>
        </p:txBody>
      </p:sp>
      <p:grpSp>
        <p:nvGrpSpPr>
          <p:cNvPr id="33" name="Groupe 32">
            <a:extLst>
              <a:ext uri="{FF2B5EF4-FFF2-40B4-BE49-F238E27FC236}">
                <a16:creationId xmlns:a16="http://schemas.microsoft.com/office/drawing/2014/main" id="{32FD94E8-C920-4677-8580-741F383C8C38}"/>
              </a:ext>
            </a:extLst>
          </p:cNvPr>
          <p:cNvGrpSpPr/>
          <p:nvPr userDrawn="1"/>
        </p:nvGrpSpPr>
        <p:grpSpPr>
          <a:xfrm>
            <a:off x="6511215" y="309000"/>
            <a:ext cx="2327937" cy="2459825"/>
            <a:chOff x="6511215" y="309000"/>
            <a:chExt cx="2327937" cy="2459825"/>
          </a:xfrm>
        </p:grpSpPr>
        <p:pic>
          <p:nvPicPr>
            <p:cNvPr id="32" name="Graphisme 31">
              <a:extLst>
                <a:ext uri="{FF2B5EF4-FFF2-40B4-BE49-F238E27FC236}">
                  <a16:creationId xmlns:a16="http://schemas.microsoft.com/office/drawing/2014/main" id="{162D29D8-E690-4441-98E6-D8D0AA7101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8345703" y="925700"/>
              <a:ext cx="391961" cy="518400"/>
            </a:xfrm>
            <a:prstGeom prst="rect">
              <a:avLst/>
            </a:prstGeom>
          </p:spPr>
        </p:pic>
        <p:pic>
          <p:nvPicPr>
            <p:cNvPr id="31" name="Graphisme 30">
              <a:extLst>
                <a:ext uri="{FF2B5EF4-FFF2-40B4-BE49-F238E27FC236}">
                  <a16:creationId xmlns:a16="http://schemas.microsoft.com/office/drawing/2014/main" id="{6C38A48F-E21C-4F3D-95C5-9C83DB6BBD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7407969" y="596454"/>
              <a:ext cx="280098" cy="522000"/>
            </a:xfrm>
            <a:prstGeom prst="rect">
              <a:avLst/>
            </a:prstGeom>
          </p:spPr>
        </p:pic>
        <p:pic>
          <p:nvPicPr>
            <p:cNvPr id="26" name="Graphisme 25">
              <a:extLst>
                <a:ext uri="{FF2B5EF4-FFF2-40B4-BE49-F238E27FC236}">
                  <a16:creationId xmlns:a16="http://schemas.microsoft.com/office/drawing/2014/main" id="{22FA1550-0BE0-4115-B143-DB1A0AEA0D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552785" y="309000"/>
              <a:ext cx="1281600" cy="1015129"/>
            </a:xfrm>
            <a:prstGeom prst="rect">
              <a:avLst/>
            </a:prstGeom>
          </p:spPr>
        </p:pic>
        <p:pic>
          <p:nvPicPr>
            <p:cNvPr id="24" name="Graphisme 23">
              <a:extLst>
                <a:ext uri="{FF2B5EF4-FFF2-40B4-BE49-F238E27FC236}">
                  <a16:creationId xmlns:a16="http://schemas.microsoft.com/office/drawing/2014/main" id="{A4520371-20DC-4B33-8B14-F8CAB566DF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6761946" y="973621"/>
              <a:ext cx="1985446" cy="1479600"/>
            </a:xfrm>
            <a:prstGeom prst="rect">
              <a:avLst/>
            </a:prstGeom>
          </p:spPr>
        </p:pic>
        <p:pic>
          <p:nvPicPr>
            <p:cNvPr id="25" name="Graphisme 24">
              <a:extLst>
                <a:ext uri="{FF2B5EF4-FFF2-40B4-BE49-F238E27FC236}">
                  <a16:creationId xmlns:a16="http://schemas.microsoft.com/office/drawing/2014/main" id="{BB66831F-EDCB-408D-B5A0-EDBAFF4E6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6511215" y="1746425"/>
              <a:ext cx="2083140" cy="1022400"/>
            </a:xfrm>
            <a:prstGeom prst="rect">
              <a:avLst/>
            </a:prstGeom>
          </p:spPr>
        </p:pic>
        <p:pic>
          <p:nvPicPr>
            <p:cNvPr id="27" name="Graphisme 26">
              <a:extLst>
                <a:ext uri="{FF2B5EF4-FFF2-40B4-BE49-F238E27FC236}">
                  <a16:creationId xmlns:a16="http://schemas.microsoft.com/office/drawing/2014/main" id="{27C63E4A-4A53-48A0-ACC6-8A6AB1C9A8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7573792" y="431392"/>
              <a:ext cx="1173600" cy="790904"/>
            </a:xfrm>
            <a:prstGeom prst="rect">
              <a:avLst/>
            </a:prstGeom>
          </p:spPr>
        </p:pic>
        <p:pic>
          <p:nvPicPr>
            <p:cNvPr id="28" name="Graphisme 27">
              <a:extLst>
                <a:ext uri="{FF2B5EF4-FFF2-40B4-BE49-F238E27FC236}">
                  <a16:creationId xmlns:a16="http://schemas.microsoft.com/office/drawing/2014/main" id="{27067640-C337-4618-8B0C-9C73F5206D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6864464" y="1110098"/>
              <a:ext cx="1873200" cy="802800"/>
            </a:xfrm>
            <a:prstGeom prst="rect">
              <a:avLst/>
            </a:prstGeom>
          </p:spPr>
        </p:pic>
        <p:pic>
          <p:nvPicPr>
            <p:cNvPr id="29" name="Graphisme 28">
              <a:extLst>
                <a:ext uri="{FF2B5EF4-FFF2-40B4-BE49-F238E27FC236}">
                  <a16:creationId xmlns:a16="http://schemas.microsoft.com/office/drawing/2014/main" id="{892329EC-540A-441C-83E8-A57CFEF2D3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p:blipFill>
          <p:spPr>
            <a:xfrm>
              <a:off x="6901678" y="1364599"/>
              <a:ext cx="1538213" cy="813600"/>
            </a:xfrm>
            <a:prstGeom prst="rect">
              <a:avLst/>
            </a:prstGeom>
          </p:spPr>
        </p:pic>
        <p:pic>
          <p:nvPicPr>
            <p:cNvPr id="30" name="Graphisme 29">
              <a:extLst>
                <a:ext uri="{FF2B5EF4-FFF2-40B4-BE49-F238E27FC236}">
                  <a16:creationId xmlns:a16="http://schemas.microsoft.com/office/drawing/2014/main" id="{1EE3E185-E703-4D3B-BA6A-B0D9ED55A5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p:blipFill>
          <p:spPr>
            <a:xfrm>
              <a:off x="6808508" y="959465"/>
              <a:ext cx="2030644" cy="748800"/>
            </a:xfrm>
            <a:prstGeom prst="rect">
              <a:avLst/>
            </a:prstGeom>
          </p:spPr>
        </p:pic>
      </p:grpSp>
      <p:pic>
        <p:nvPicPr>
          <p:cNvPr id="34" name="Graphisme 33">
            <a:extLst>
              <a:ext uri="{FF2B5EF4-FFF2-40B4-BE49-F238E27FC236}">
                <a16:creationId xmlns:a16="http://schemas.microsoft.com/office/drawing/2014/main" id="{DCAE0A36-7F4C-488B-9E4B-B5EA25D6F2B1}"/>
              </a:ext>
            </a:extLst>
          </p:cNvPr>
          <p:cNvPicPr>
            <a:picLocks noChangeAspect="1"/>
          </p:cNvPicPr>
          <p:nvPr userDrawn="1"/>
        </p:nvPicPr>
        <p:blipFill>
          <a:blip r:embed="rId40">
            <a:extLst>
              <a:ext uri="{96DAC541-7B7A-43D3-8B79-37D633B846F1}">
                <asvg:svgBlip xmlns:asvg="http://schemas.microsoft.com/office/drawing/2016/SVG/main" r:embed="rId41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C91B13-1D38-4BF3-AB59-E11B77FE3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CA" noProof="0" smtClean="0"/>
              <a:t>‹N°›</a:t>
            </a:fld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3097014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raphique 32">
            <a:extLst>
              <a:ext uri="{FF2B5EF4-FFF2-40B4-BE49-F238E27FC236}">
                <a16:creationId xmlns:a16="http://schemas.microsoft.com/office/drawing/2014/main" id="{B20DE606-B6D9-49C6-A6C4-A65BFE8EDF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848870">
            <a:off x="9284174" y="608271"/>
            <a:ext cx="2532798" cy="792197"/>
          </a:xfrm>
          <a:prstGeom prst="rect">
            <a:avLst/>
          </a:prstGeom>
        </p:spPr>
      </p:pic>
      <p:pic>
        <p:nvPicPr>
          <p:cNvPr id="34" name="Graphisme 33">
            <a:extLst>
              <a:ext uri="{FF2B5EF4-FFF2-40B4-BE49-F238E27FC236}">
                <a16:creationId xmlns:a16="http://schemas.microsoft.com/office/drawing/2014/main" id="{629874BD-E7BE-4B31-A798-5C68B174D77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848870">
            <a:off x="9211501" y="434769"/>
            <a:ext cx="2554960" cy="914877"/>
          </a:xfrm>
          <a:prstGeom prst="rect">
            <a:avLst/>
          </a:prstGeom>
        </p:spPr>
      </p:pic>
      <p:sp>
        <p:nvSpPr>
          <p:cNvPr id="35" name="Espace réservé du texte 24">
            <a:extLst>
              <a:ext uri="{FF2B5EF4-FFF2-40B4-BE49-F238E27FC236}">
                <a16:creationId xmlns:a16="http://schemas.microsoft.com/office/drawing/2014/main" id="{B8F39AAA-F13D-4FFC-97F1-E099A9490FE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21262255">
            <a:off x="9240869" y="672009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CA" noProof="0"/>
              <a:t>Sous-titre 02</a:t>
            </a:r>
          </a:p>
        </p:txBody>
      </p:sp>
      <p:pic>
        <p:nvPicPr>
          <p:cNvPr id="30" name="Graphisme 29">
            <a:extLst>
              <a:ext uri="{FF2B5EF4-FFF2-40B4-BE49-F238E27FC236}">
                <a16:creationId xmlns:a16="http://schemas.microsoft.com/office/drawing/2014/main" id="{562C2B55-4F1F-4363-B6B5-FA664950C5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848870">
            <a:off x="978474" y="646549"/>
            <a:ext cx="2532798" cy="792197"/>
          </a:xfrm>
          <a:prstGeom prst="rect">
            <a:avLst/>
          </a:prstGeom>
        </p:spPr>
      </p:pic>
      <p:pic>
        <p:nvPicPr>
          <p:cNvPr id="31" name="Graphisme 30">
            <a:extLst>
              <a:ext uri="{FF2B5EF4-FFF2-40B4-BE49-F238E27FC236}">
                <a16:creationId xmlns:a16="http://schemas.microsoft.com/office/drawing/2014/main" id="{AF0D4B43-758E-4C4F-ABCD-1578C82634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848870">
            <a:off x="905801" y="473047"/>
            <a:ext cx="2554960" cy="914877"/>
          </a:xfrm>
          <a:prstGeom prst="rect">
            <a:avLst/>
          </a:prstGeom>
        </p:spPr>
      </p:pic>
      <p:sp>
        <p:nvSpPr>
          <p:cNvPr id="32" name="Espace réservé du texte 24">
            <a:extLst>
              <a:ext uri="{FF2B5EF4-FFF2-40B4-BE49-F238E27FC236}">
                <a16:creationId xmlns:a16="http://schemas.microsoft.com/office/drawing/2014/main" id="{718DC1EB-C08F-49BA-B36E-A5CFD8DAA4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21262255">
            <a:off x="935169" y="710287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CA" noProof="0"/>
              <a:t>Sous-titre 01</a:t>
            </a:r>
          </a:p>
        </p:txBody>
      </p:sp>
      <p:pic>
        <p:nvPicPr>
          <p:cNvPr id="14" name="Graphisme 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phisme 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089994" y="17382"/>
            <a:ext cx="5058219" cy="2118958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CA" noProof="0" smtClean="0"/>
              <a:t>‹N°›</a:t>
            </a:fld>
            <a:endParaRPr lang="fr-CA" noProof="0"/>
          </a:p>
        </p:txBody>
      </p:sp>
      <p:pic>
        <p:nvPicPr>
          <p:cNvPr id="9" name="Graphisme 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623396" y="3799082"/>
            <a:ext cx="445091" cy="432000"/>
          </a:xfrm>
          <a:prstGeom prst="rect">
            <a:avLst/>
          </a:prstGeom>
        </p:spPr>
      </p:pic>
      <p:pic>
        <p:nvPicPr>
          <p:cNvPr id="10" name="Graphisme 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513021">
            <a:off x="4352727" y="2626919"/>
            <a:ext cx="445091" cy="432000"/>
          </a:xfrm>
          <a:prstGeom prst="rect">
            <a:avLst/>
          </a:prstGeom>
        </p:spPr>
      </p:pic>
      <p:pic>
        <p:nvPicPr>
          <p:cNvPr id="18" name="Graphisme 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59759" y="-1165"/>
            <a:ext cx="5017887" cy="202816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042495" y="253190"/>
            <a:ext cx="4857249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CA" noProof="0"/>
              <a:t>TITRE DE LA DIAPOSITIVE</a:t>
            </a:r>
          </a:p>
        </p:txBody>
      </p:sp>
      <p:pic>
        <p:nvPicPr>
          <p:cNvPr id="28" name="Graphisme 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430419" y="2134453"/>
            <a:ext cx="445091" cy="432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>
            <a:off x="884963" y="1925051"/>
            <a:ext cx="3186065" cy="4422053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noProof="0"/>
          </a:p>
        </p:txBody>
      </p:sp>
      <p:sp>
        <p:nvSpPr>
          <p:cNvPr id="13" name="Espace réservé d’image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4603">
            <a:off x="795324" y="1766644"/>
            <a:ext cx="3049984" cy="4273586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B66A7BE-DC5A-4486-B22E-E4A0B7B82C8E}"/>
              </a:ext>
            </a:extLst>
          </p:cNvPr>
          <p:cNvSpPr/>
          <p:nvPr userDrawn="1"/>
        </p:nvSpPr>
        <p:spPr>
          <a:xfrm rot="21201716">
            <a:off x="5434568" y="1992938"/>
            <a:ext cx="6047725" cy="4363355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noProof="0"/>
          </a:p>
        </p:txBody>
      </p:sp>
      <p:sp>
        <p:nvSpPr>
          <p:cNvPr id="25" name="Espace réservé d’image 18">
            <a:extLst>
              <a:ext uri="{FF2B5EF4-FFF2-40B4-BE49-F238E27FC236}">
                <a16:creationId xmlns:a16="http://schemas.microsoft.com/office/drawing/2014/main" id="{BB0C50C9-04D1-419D-8136-631AF0BC0E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26319">
            <a:off x="5429350" y="1867626"/>
            <a:ext cx="5789419" cy="4216858"/>
          </a:xfrm>
          <a:ln w="13652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pic>
        <p:nvPicPr>
          <p:cNvPr id="22" name="Graphisme 21">
            <a:extLst>
              <a:ext uri="{FF2B5EF4-FFF2-40B4-BE49-F238E27FC236}">
                <a16:creationId xmlns:a16="http://schemas.microsoft.com/office/drawing/2014/main" id="{66B236BA-CD6D-430D-A336-154CA899712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7289243">
            <a:off x="4347818" y="4835907"/>
            <a:ext cx="900000" cy="1414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5703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t_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sme 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phisme 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19227" y="17382"/>
            <a:ext cx="5241455" cy="2118958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79926" y="6145747"/>
            <a:ext cx="419100" cy="365125"/>
          </a:xfrm>
        </p:spPr>
        <p:txBody>
          <a:bodyPr rtlCol="0"/>
          <a:lstStyle/>
          <a:p>
            <a:pPr rtl="0"/>
            <a:fld id="{7C6CE3E5-0223-4853-9C86-64C7A4ED7BD8}" type="slidenum">
              <a:rPr lang="fr-CA" noProof="0" smtClean="0"/>
              <a:t>‹N°›</a:t>
            </a:fld>
            <a:endParaRPr lang="fr-CA" noProof="0"/>
          </a:p>
        </p:txBody>
      </p:sp>
      <p:pic>
        <p:nvPicPr>
          <p:cNvPr id="9" name="Graphisme 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68050" y="5792487"/>
            <a:ext cx="445091" cy="432000"/>
          </a:xfrm>
          <a:prstGeom prst="rect">
            <a:avLst/>
          </a:prstGeom>
        </p:spPr>
      </p:pic>
      <p:pic>
        <p:nvPicPr>
          <p:cNvPr id="10" name="Graphisme 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5347" y="6224487"/>
            <a:ext cx="445091" cy="432000"/>
          </a:xfrm>
          <a:prstGeom prst="rect">
            <a:avLst/>
          </a:prstGeom>
        </p:spPr>
      </p:pic>
      <p:pic>
        <p:nvPicPr>
          <p:cNvPr id="11" name="Graphisme 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17960" y="3397079"/>
            <a:ext cx="445091" cy="432000"/>
          </a:xfrm>
          <a:prstGeom prst="rect">
            <a:avLst/>
          </a:prstGeom>
        </p:spPr>
      </p:pic>
      <p:pic>
        <p:nvPicPr>
          <p:cNvPr id="18" name="Graphisme 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66642" y="-1165"/>
            <a:ext cx="5095433" cy="202816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962348" y="264868"/>
            <a:ext cx="4898335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CA" noProof="0"/>
              <a:t>TITRE DE LA DIAPOSITIVE</a:t>
            </a:r>
          </a:p>
        </p:txBody>
      </p:sp>
      <p:pic>
        <p:nvPicPr>
          <p:cNvPr id="29" name="Graphisme 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319844" y="662528"/>
            <a:ext cx="445091" cy="432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EAC620E-F230-43C8-AE71-1CDE58EAAB29}"/>
              </a:ext>
            </a:extLst>
          </p:cNvPr>
          <p:cNvSpPr/>
          <p:nvPr userDrawn="1"/>
        </p:nvSpPr>
        <p:spPr>
          <a:xfrm rot="451709">
            <a:off x="1233919" y="1165274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noProof="0"/>
          </a:p>
        </p:txBody>
      </p:sp>
      <p:sp>
        <p:nvSpPr>
          <p:cNvPr id="13" name="Espace réservé d’image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476312">
            <a:off x="1115847" y="965841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A57A22-9F75-45B3-AF3D-81C5B0C9E2F5}"/>
              </a:ext>
            </a:extLst>
          </p:cNvPr>
          <p:cNvSpPr/>
          <p:nvPr userDrawn="1"/>
        </p:nvSpPr>
        <p:spPr>
          <a:xfrm rot="626238">
            <a:off x="1321597" y="3975811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noProof="0"/>
          </a:p>
        </p:txBody>
      </p:sp>
      <p:sp>
        <p:nvSpPr>
          <p:cNvPr id="26" name="Espace réservé d’image 18">
            <a:extLst>
              <a:ext uri="{FF2B5EF4-FFF2-40B4-BE49-F238E27FC236}">
                <a16:creationId xmlns:a16="http://schemas.microsoft.com/office/drawing/2014/main" id="{11648515-0ED4-469F-A716-948DF5CA7F93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650841">
            <a:off x="1203525" y="3789441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sp>
        <p:nvSpPr>
          <p:cNvPr id="27" name="Rectangle 26">
            <a:extLst>
              <a:ext uri="{FF2B5EF4-FFF2-40B4-BE49-F238E27FC236}">
                <a16:creationId xmlns:a16="http://schemas.microsoft.com/office/drawing/2014/main" id="{301DA7B5-6140-4EFC-8FED-7BE49FB97F0A}"/>
              </a:ext>
            </a:extLst>
          </p:cNvPr>
          <p:cNvSpPr/>
          <p:nvPr userDrawn="1"/>
        </p:nvSpPr>
        <p:spPr>
          <a:xfrm rot="20974021">
            <a:off x="4363700" y="1999825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noProof="0"/>
          </a:p>
        </p:txBody>
      </p:sp>
      <p:sp>
        <p:nvSpPr>
          <p:cNvPr id="30" name="Espace réservé d’image 18">
            <a:extLst>
              <a:ext uri="{FF2B5EF4-FFF2-40B4-BE49-F238E27FC236}">
                <a16:creationId xmlns:a16="http://schemas.microsoft.com/office/drawing/2014/main" id="{BFBA24B7-EA76-4FB2-90F3-97819CB65CF0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20998624">
            <a:off x="4219502" y="1813455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843B32F-4E28-4F16-B5BF-FB29B6F40434}"/>
              </a:ext>
            </a:extLst>
          </p:cNvPr>
          <p:cNvSpPr/>
          <p:nvPr userDrawn="1"/>
        </p:nvSpPr>
        <p:spPr>
          <a:xfrm rot="21056206">
            <a:off x="7448466" y="1941578"/>
            <a:ext cx="2167726" cy="2189271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noProof="0"/>
          </a:p>
        </p:txBody>
      </p:sp>
      <p:sp>
        <p:nvSpPr>
          <p:cNvPr id="32" name="Espace réservé d’image 18">
            <a:extLst>
              <a:ext uri="{FF2B5EF4-FFF2-40B4-BE49-F238E27FC236}">
                <a16:creationId xmlns:a16="http://schemas.microsoft.com/office/drawing/2014/main" id="{9A8AA9A9-8783-462D-866C-6115FF68572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 rot="21080809">
            <a:off x="7304268" y="1781334"/>
            <a:ext cx="2075140" cy="2115768"/>
          </a:xfrm>
          <a:ln w="11430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547C111-6B63-4BDA-B0B4-40E6B00D688D}"/>
              </a:ext>
            </a:extLst>
          </p:cNvPr>
          <p:cNvSpPr/>
          <p:nvPr userDrawn="1"/>
        </p:nvSpPr>
        <p:spPr>
          <a:xfrm rot="521588">
            <a:off x="5007048" y="4978618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noProof="0"/>
          </a:p>
        </p:txBody>
      </p:sp>
      <p:sp>
        <p:nvSpPr>
          <p:cNvPr id="34" name="Espace réservé d’image 18">
            <a:extLst>
              <a:ext uri="{FF2B5EF4-FFF2-40B4-BE49-F238E27FC236}">
                <a16:creationId xmlns:a16="http://schemas.microsoft.com/office/drawing/2014/main" id="{4799B7EF-04AC-497F-9D4E-C5E99157DB85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 rot="546191">
            <a:off x="4899872" y="4782048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C6A552C-7AD4-4CFF-A46A-B28EA5C6F5A9}"/>
              </a:ext>
            </a:extLst>
          </p:cNvPr>
          <p:cNvSpPr/>
          <p:nvPr userDrawn="1"/>
        </p:nvSpPr>
        <p:spPr>
          <a:xfrm rot="20982260">
            <a:off x="7786135" y="4811839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noProof="0"/>
          </a:p>
        </p:txBody>
      </p:sp>
      <p:sp>
        <p:nvSpPr>
          <p:cNvPr id="36" name="Espace réservé d’image 18">
            <a:extLst>
              <a:ext uri="{FF2B5EF4-FFF2-40B4-BE49-F238E27FC236}">
                <a16:creationId xmlns:a16="http://schemas.microsoft.com/office/drawing/2014/main" id="{C7B55C99-55F3-432E-9EF9-AA20A50FDC65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 rot="21006863">
            <a:off x="7639770" y="4680584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D089CD4-FEC5-47FA-A4CA-9076A7CA561F}"/>
              </a:ext>
            </a:extLst>
          </p:cNvPr>
          <p:cNvSpPr/>
          <p:nvPr userDrawn="1"/>
        </p:nvSpPr>
        <p:spPr>
          <a:xfrm rot="521588">
            <a:off x="10114343" y="979652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noProof="0"/>
          </a:p>
        </p:txBody>
      </p:sp>
      <p:sp>
        <p:nvSpPr>
          <p:cNvPr id="38" name="Espace réservé d’image 18">
            <a:extLst>
              <a:ext uri="{FF2B5EF4-FFF2-40B4-BE49-F238E27FC236}">
                <a16:creationId xmlns:a16="http://schemas.microsoft.com/office/drawing/2014/main" id="{EFDC6A37-624E-4A8B-B342-C44437473D83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 rot="546191">
            <a:off x="10020230" y="770019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66855F83-80C8-4074-B654-38F6D98083CC}"/>
              </a:ext>
            </a:extLst>
          </p:cNvPr>
          <p:cNvSpPr/>
          <p:nvPr userDrawn="1"/>
        </p:nvSpPr>
        <p:spPr>
          <a:xfrm rot="521588">
            <a:off x="10187283" y="4071847"/>
            <a:ext cx="1544825" cy="1560179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noProof="0"/>
          </a:p>
        </p:txBody>
      </p:sp>
      <p:sp>
        <p:nvSpPr>
          <p:cNvPr id="40" name="Espace réservé d’image 18">
            <a:extLst>
              <a:ext uri="{FF2B5EF4-FFF2-40B4-BE49-F238E27FC236}">
                <a16:creationId xmlns:a16="http://schemas.microsoft.com/office/drawing/2014/main" id="{1E07CDB5-B6F7-4361-B0E5-19B295D1C655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 rot="546191">
            <a:off x="10080107" y="3862214"/>
            <a:ext cx="1478844" cy="1507797"/>
          </a:xfrm>
          <a:ln w="1079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pic>
        <p:nvPicPr>
          <p:cNvPr id="41" name="Graphisme 40">
            <a:extLst>
              <a:ext uri="{FF2B5EF4-FFF2-40B4-BE49-F238E27FC236}">
                <a16:creationId xmlns:a16="http://schemas.microsoft.com/office/drawing/2014/main" id="{E82AD6FE-C433-48D5-9141-FD8992B141A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684061" y="4776981"/>
            <a:ext cx="889413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35889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CAE83F-BAF4-4076-9663-763803AA98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fr-CA" noProof="0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DF55071-A70C-47A8-842B-5B35BD81D7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fr-CA" noProof="0"/>
              <a:t>Modifiez le style des sous-titres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5FD896-269D-4198-AAE1-EAFBB320A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fr-CA" noProof="0" smtClean="0"/>
              <a:t>‹N°›</a:t>
            </a:fld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717865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15B6C3-70D6-400F-B59B-DEC968C99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CA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D220D0-280A-43B3-A669-B25FA5DF9A9D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fr-CA" noProof="0"/>
              <a:t>Modifiez les styles du texte du masque</a:t>
            </a:r>
          </a:p>
          <a:p>
            <a:pPr lvl="1" rtl="0"/>
            <a:r>
              <a:rPr lang="fr-CA" noProof="0"/>
              <a:t>Deuxième niveau</a:t>
            </a:r>
          </a:p>
          <a:p>
            <a:pPr lvl="2" rtl="0"/>
            <a:r>
              <a:rPr lang="fr-CA" noProof="0"/>
              <a:t>Troisième niveau</a:t>
            </a:r>
          </a:p>
          <a:p>
            <a:pPr lvl="3" rtl="0"/>
            <a:r>
              <a:rPr lang="fr-CA" noProof="0"/>
              <a:t>Quatrième niveau</a:t>
            </a:r>
          </a:p>
          <a:p>
            <a:pPr lvl="4" rtl="0"/>
            <a:r>
              <a:rPr lang="fr-CA" noProof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7EC0DAD-F365-43C8-AC06-004F8C819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fr-CA" noProof="0" smtClean="0"/>
              <a:t>‹N°›</a:t>
            </a:fld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19824101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E6CAED-EA9D-4DFB-B1F2-18971E881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fr-CA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C4BD854-CC86-45ED-8E9C-CC4953E9284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CA" noProof="0"/>
              <a:t>Modifiez les styles du texte du masque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2E4738-7D62-409A-AEF4-EAD889449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fr-CA" noProof="0" smtClean="0"/>
              <a:t>‹N°›</a:t>
            </a:fld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77252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8915C22-A804-4D2A-B231-3B1D06046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CA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A8F0F34-019A-4CB7-82F7-DE1209D324E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fr-CA" noProof="0"/>
              <a:t>Modifiez les styles du texte du masque</a:t>
            </a:r>
          </a:p>
          <a:p>
            <a:pPr lvl="1" rtl="0"/>
            <a:r>
              <a:rPr lang="fr-CA" noProof="0"/>
              <a:t>Deuxième niveau</a:t>
            </a:r>
          </a:p>
          <a:p>
            <a:pPr lvl="2" rtl="0"/>
            <a:r>
              <a:rPr lang="fr-CA" noProof="0"/>
              <a:t>Troisième niveau</a:t>
            </a:r>
          </a:p>
          <a:p>
            <a:pPr lvl="3" rtl="0"/>
            <a:r>
              <a:rPr lang="fr-CA" noProof="0"/>
              <a:t>Quatrième niveau</a:t>
            </a:r>
          </a:p>
          <a:p>
            <a:pPr lvl="4" rtl="0"/>
            <a:r>
              <a:rPr lang="fr-CA" noProof="0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F5E6196-DE85-482D-9783-EAD7FD7BAB96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fr-CA" noProof="0"/>
              <a:t>Modifiez les styles du texte du masque</a:t>
            </a:r>
          </a:p>
          <a:p>
            <a:pPr lvl="1" rtl="0"/>
            <a:r>
              <a:rPr lang="fr-CA" noProof="0"/>
              <a:t>Deuxième niveau</a:t>
            </a:r>
          </a:p>
          <a:p>
            <a:pPr lvl="2" rtl="0"/>
            <a:r>
              <a:rPr lang="fr-CA" noProof="0"/>
              <a:t>Troisième niveau</a:t>
            </a:r>
          </a:p>
          <a:p>
            <a:pPr lvl="3" rtl="0"/>
            <a:r>
              <a:rPr lang="fr-CA" noProof="0"/>
              <a:t>Quatrième niveau</a:t>
            </a:r>
          </a:p>
          <a:p>
            <a:pPr lvl="4" rtl="0"/>
            <a:r>
              <a:rPr lang="fr-CA" noProof="0"/>
              <a:t>Cinquième niveau</a:t>
            </a:r>
          </a:p>
        </p:txBody>
      </p:sp>
      <p:sp>
        <p:nvSpPr>
          <p:cNvPr id="7" name="Espace réservé du numéro de diapositive 6">
            <a:extLst>
              <a:ext uri="{FF2B5EF4-FFF2-40B4-BE49-F238E27FC236}">
                <a16:creationId xmlns:a16="http://schemas.microsoft.com/office/drawing/2014/main" id="{DBFBEC02-D5EC-48AB-8679-81351D0E2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fr-CA" noProof="0" smtClean="0"/>
              <a:t>‹N°›</a:t>
            </a:fld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1684657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70110B-5756-4566-94DF-EFEB6E6453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fr-CA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31C882-7FC4-466C-A84B-819FB3D9ED7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CA" noProof="0"/>
              <a:t>Modifiez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C09697D-AE78-4120-A427-EA6BE89BED31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fr-CA" noProof="0"/>
              <a:t>Modifiez les styles du texte du masque</a:t>
            </a:r>
          </a:p>
          <a:p>
            <a:pPr lvl="1" rtl="0"/>
            <a:r>
              <a:rPr lang="fr-CA" noProof="0"/>
              <a:t>Deuxième niveau</a:t>
            </a:r>
          </a:p>
          <a:p>
            <a:pPr lvl="2" rtl="0"/>
            <a:r>
              <a:rPr lang="fr-CA" noProof="0"/>
              <a:t>Troisième niveau</a:t>
            </a:r>
          </a:p>
          <a:p>
            <a:pPr lvl="3" rtl="0"/>
            <a:r>
              <a:rPr lang="fr-CA" noProof="0"/>
              <a:t>Quatrième niveau</a:t>
            </a:r>
          </a:p>
          <a:p>
            <a:pPr lvl="4" rtl="0"/>
            <a:r>
              <a:rPr lang="fr-CA" noProof="0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1E50951-14FC-4191-99FC-53E580BD2F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 rtl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CA" noProof="0"/>
              <a:t>Modifiez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5AC9908-A2B9-4F75-8E93-8CBE353DAF10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fr-CA" noProof="0"/>
              <a:t>Modifiez les styles du texte du masque</a:t>
            </a:r>
          </a:p>
          <a:p>
            <a:pPr lvl="1" rtl="0"/>
            <a:r>
              <a:rPr lang="fr-CA" noProof="0"/>
              <a:t>Deuxième niveau</a:t>
            </a:r>
          </a:p>
          <a:p>
            <a:pPr lvl="2" rtl="0"/>
            <a:r>
              <a:rPr lang="fr-CA" noProof="0"/>
              <a:t>Troisième niveau</a:t>
            </a:r>
          </a:p>
          <a:p>
            <a:pPr lvl="3" rtl="0"/>
            <a:r>
              <a:rPr lang="fr-CA" noProof="0"/>
              <a:t>Quatrième niveau</a:t>
            </a:r>
          </a:p>
          <a:p>
            <a:pPr lvl="4" rtl="0"/>
            <a:r>
              <a:rPr lang="fr-CA" noProof="0"/>
              <a:t>Cinquième niveau</a:t>
            </a:r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EC21045-9B6D-4AB8-8F1F-F2B33EFCD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fr-CA" noProof="0" smtClean="0"/>
              <a:t>‹N°›</a:t>
            </a:fld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3086475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481558-860E-430F-AEC6-BF6A87534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CA" noProof="0"/>
              <a:t>Modifiez le style du titre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723E358-71EE-4A51-AE97-E6B2C1E72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fr-CA" noProof="0" smtClean="0"/>
              <a:t>‹N°›</a:t>
            </a:fld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40680040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FED0CBB-DB56-4FEE-86B3-FD42719D3D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fr-CA" noProof="0" smtClean="0"/>
              <a:t>‹N°›</a:t>
            </a:fld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21430729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3581B0-19D8-4401-99AC-A737D6DFF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CA" noProof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3BF0926-2662-4FC5-8764-2D9E0985BD8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CA" noProof="0"/>
              <a:t>Modifiez les styles du texte du masque</a:t>
            </a:r>
          </a:p>
          <a:p>
            <a:pPr lvl="1" rtl="0"/>
            <a:r>
              <a:rPr lang="fr-CA" noProof="0"/>
              <a:t>Deuxième niveau</a:t>
            </a:r>
          </a:p>
          <a:p>
            <a:pPr lvl="2" rtl="0"/>
            <a:r>
              <a:rPr lang="fr-CA" noProof="0"/>
              <a:t>Troisième niveau</a:t>
            </a:r>
          </a:p>
          <a:p>
            <a:pPr lvl="3" rtl="0"/>
            <a:r>
              <a:rPr lang="fr-CA" noProof="0"/>
              <a:t>Quatrième niveau</a:t>
            </a:r>
          </a:p>
          <a:p>
            <a:pPr lvl="4" rtl="0"/>
            <a:r>
              <a:rPr lang="fr-CA" noProof="0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D0218DB-16CF-431C-A3C6-A9A68FB6493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CA" noProof="0"/>
              <a:t>Modifiez les styles du texte du masque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321AC5B-CC61-4463-B516-23D748C77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fr-CA" noProof="0" smtClean="0"/>
              <a:t>‹N°›</a:t>
            </a:fld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41374562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phisme 20">
            <a:extLst>
              <a:ext uri="{FF2B5EF4-FFF2-40B4-BE49-F238E27FC236}">
                <a16:creationId xmlns:a16="http://schemas.microsoft.com/office/drawing/2014/main" id="{567ABF9D-C360-4811-B72E-1BCC8F6651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20248" y="1596825"/>
            <a:ext cx="4788000" cy="2908361"/>
          </a:xfrm>
          <a:prstGeom prst="rect">
            <a:avLst/>
          </a:prstGeom>
        </p:spPr>
      </p:pic>
      <p:pic>
        <p:nvPicPr>
          <p:cNvPr id="16" name="Graphique 15">
            <a:extLst>
              <a:ext uri="{FF2B5EF4-FFF2-40B4-BE49-F238E27FC236}">
                <a16:creationId xmlns:a16="http://schemas.microsoft.com/office/drawing/2014/main" id="{76202719-2D4D-407D-B8DA-A23CD2BC2A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41694" y="1443038"/>
            <a:ext cx="4705859" cy="2980800"/>
          </a:xfrm>
          <a:prstGeom prst="rect">
            <a:avLst/>
          </a:prstGeom>
        </p:spPr>
      </p:pic>
      <p:pic>
        <p:nvPicPr>
          <p:cNvPr id="17" name="Graphique 16">
            <a:extLst>
              <a:ext uri="{FF2B5EF4-FFF2-40B4-BE49-F238E27FC236}">
                <a16:creationId xmlns:a16="http://schemas.microsoft.com/office/drawing/2014/main" id="{9886EF24-F1B2-4B6E-956E-88BBF4527C6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05497" y="830974"/>
            <a:ext cx="5590800" cy="5590800"/>
          </a:xfrm>
          <a:prstGeom prst="rect">
            <a:avLst/>
          </a:prstGeom>
        </p:spPr>
      </p:pic>
      <p:pic>
        <p:nvPicPr>
          <p:cNvPr id="7" name="Graphisme 6">
            <a:extLst>
              <a:ext uri="{FF2B5EF4-FFF2-40B4-BE49-F238E27FC236}">
                <a16:creationId xmlns:a16="http://schemas.microsoft.com/office/drawing/2014/main" id="{67711F6A-2700-45CC-8081-72481D23280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86047" y="6172726"/>
            <a:ext cx="445091" cy="432000"/>
          </a:xfrm>
          <a:prstGeom prst="rect">
            <a:avLst/>
          </a:prstGeom>
        </p:spPr>
      </p:pic>
      <p:pic>
        <p:nvPicPr>
          <p:cNvPr id="8" name="Graphisme 7">
            <a:extLst>
              <a:ext uri="{FF2B5EF4-FFF2-40B4-BE49-F238E27FC236}">
                <a16:creationId xmlns:a16="http://schemas.microsoft.com/office/drawing/2014/main" id="{708C15EA-464A-42EF-B8BA-900C9C88385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8767" y="5780234"/>
            <a:ext cx="445091" cy="432000"/>
          </a:xfrm>
          <a:prstGeom prst="rect">
            <a:avLst/>
          </a:prstGeom>
        </p:spPr>
      </p:pic>
      <p:pic>
        <p:nvPicPr>
          <p:cNvPr id="9" name="Graphisme 8">
            <a:extLst>
              <a:ext uri="{FF2B5EF4-FFF2-40B4-BE49-F238E27FC236}">
                <a16:creationId xmlns:a16="http://schemas.microsoft.com/office/drawing/2014/main" id="{8D17B3A2-AA51-46CD-A215-FAB926BEE6B4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682107" y="4886712"/>
            <a:ext cx="900000" cy="1414283"/>
          </a:xfrm>
          <a:prstGeom prst="rect">
            <a:avLst/>
          </a:prstGeom>
        </p:spPr>
      </p:pic>
      <p:pic>
        <p:nvPicPr>
          <p:cNvPr id="10" name="Graphisme 9">
            <a:extLst>
              <a:ext uri="{FF2B5EF4-FFF2-40B4-BE49-F238E27FC236}">
                <a16:creationId xmlns:a16="http://schemas.microsoft.com/office/drawing/2014/main" id="{A427BCFE-ED69-455C-8DF7-52CEEA62524C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7942817" y="4978152"/>
            <a:ext cx="445091" cy="432000"/>
          </a:xfrm>
          <a:prstGeom prst="rect">
            <a:avLst/>
          </a:prstGeom>
        </p:spPr>
      </p:pic>
      <p:pic>
        <p:nvPicPr>
          <p:cNvPr id="11" name="Graphisme 10">
            <a:extLst>
              <a:ext uri="{FF2B5EF4-FFF2-40B4-BE49-F238E27FC236}">
                <a16:creationId xmlns:a16="http://schemas.microsoft.com/office/drawing/2014/main" id="{669CB4E3-06E3-4E33-A9E7-A273F3742CF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473168" y="521673"/>
            <a:ext cx="445091" cy="432000"/>
          </a:xfrm>
          <a:prstGeom prst="rect">
            <a:avLst/>
          </a:prstGeom>
        </p:spPr>
      </p:pic>
      <p:grpSp>
        <p:nvGrpSpPr>
          <p:cNvPr id="15" name="Groupe 14">
            <a:extLst>
              <a:ext uri="{FF2B5EF4-FFF2-40B4-BE49-F238E27FC236}">
                <a16:creationId xmlns:a16="http://schemas.microsoft.com/office/drawing/2014/main" id="{6C27347F-6562-4FB3-B0EB-661B2427CAF6}"/>
              </a:ext>
            </a:extLst>
          </p:cNvPr>
          <p:cNvGrpSpPr/>
          <p:nvPr userDrawn="1"/>
        </p:nvGrpSpPr>
        <p:grpSpPr>
          <a:xfrm rot="3950382">
            <a:off x="9396084" y="4498667"/>
            <a:ext cx="1207637" cy="1476000"/>
            <a:chOff x="418190" y="1987084"/>
            <a:chExt cx="1207637" cy="1476000"/>
          </a:xfrm>
        </p:grpSpPr>
        <p:pic>
          <p:nvPicPr>
            <p:cNvPr id="12" name="Graphisme 11">
              <a:extLst>
                <a:ext uri="{FF2B5EF4-FFF2-40B4-BE49-F238E27FC236}">
                  <a16:creationId xmlns:a16="http://schemas.microsoft.com/office/drawing/2014/main" id="{7939F815-583D-4BA5-82A8-56A8C6F93E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418190" y="1987084"/>
              <a:ext cx="1207637" cy="1476000"/>
            </a:xfrm>
            <a:prstGeom prst="rect">
              <a:avLst/>
            </a:prstGeom>
          </p:spPr>
        </p:pic>
        <p:pic>
          <p:nvPicPr>
            <p:cNvPr id="13" name="Graphisme 12">
              <a:extLst>
                <a:ext uri="{FF2B5EF4-FFF2-40B4-BE49-F238E27FC236}">
                  <a16:creationId xmlns:a16="http://schemas.microsoft.com/office/drawing/2014/main" id="{FB6ECBA6-6D85-4283-ABC5-1FBF209FC2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17432" y="2141461"/>
              <a:ext cx="277200" cy="252000"/>
            </a:xfrm>
            <a:prstGeom prst="rect">
              <a:avLst/>
            </a:prstGeom>
          </p:spPr>
        </p:pic>
      </p:grpSp>
      <p:pic>
        <p:nvPicPr>
          <p:cNvPr id="14" name="Graphisme 13">
            <a:extLst>
              <a:ext uri="{FF2B5EF4-FFF2-40B4-BE49-F238E27FC236}">
                <a16:creationId xmlns:a16="http://schemas.microsoft.com/office/drawing/2014/main" id="{E60F33E9-F475-48B1-A72E-3D9BA1EF6A1E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7021848" y="447135"/>
            <a:ext cx="1210152" cy="828000"/>
          </a:xfrm>
          <a:prstGeom prst="rect">
            <a:avLst/>
          </a:prstGeom>
        </p:spPr>
      </p:pic>
      <p:sp>
        <p:nvSpPr>
          <p:cNvPr id="19" name="Espace réservé d’image 18">
            <a:extLst>
              <a:ext uri="{FF2B5EF4-FFF2-40B4-BE49-F238E27FC236}">
                <a16:creationId xmlns:a16="http://schemas.microsoft.com/office/drawing/2014/main" id="{66B4444A-B519-40C9-97E9-4445FC4709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1259942" y="787274"/>
            <a:ext cx="5076000" cy="5076000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rtl="0"/>
            <a:r>
              <a:rPr lang="fr-CA" noProof="0"/>
              <a:t>Insérez ou glissez-déplacez votre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48F78C7B-42BE-41C0-962E-C0299993D1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17912">
            <a:off x="6876396" y="2025726"/>
            <a:ext cx="3894392" cy="1730992"/>
          </a:xfrm>
        </p:spPr>
        <p:txBody>
          <a:bodyPr rtlCol="0" anchor="b">
            <a:noAutofit/>
          </a:bodyPr>
          <a:lstStyle>
            <a:lvl1pPr>
              <a:lnSpc>
                <a:spcPct val="80000"/>
              </a:lnSpc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CA" noProof="0"/>
              <a:t>DIAPOSITIVE</a:t>
            </a:r>
            <a:br>
              <a:rPr lang="fr-CA" noProof="0"/>
            </a:br>
            <a:r>
              <a:rPr lang="fr-CA" noProof="0"/>
              <a:t>TITRE</a:t>
            </a:r>
          </a:p>
        </p:txBody>
      </p:sp>
      <p:pic>
        <p:nvPicPr>
          <p:cNvPr id="22" name="Graphisme 21">
            <a:extLst>
              <a:ext uri="{FF2B5EF4-FFF2-40B4-BE49-F238E27FC236}">
                <a16:creationId xmlns:a16="http://schemas.microsoft.com/office/drawing/2014/main" id="{4CDD7021-B445-4783-87B3-6E6AFB87234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856864" y="718145"/>
            <a:ext cx="445091" cy="432000"/>
          </a:xfrm>
          <a:prstGeom prst="rect">
            <a:avLst/>
          </a:prstGeom>
        </p:spPr>
      </p:pic>
      <p:grpSp>
        <p:nvGrpSpPr>
          <p:cNvPr id="30" name="Groupe 29">
            <a:extLst>
              <a:ext uri="{FF2B5EF4-FFF2-40B4-BE49-F238E27FC236}">
                <a16:creationId xmlns:a16="http://schemas.microsoft.com/office/drawing/2014/main" id="{6C90EA2B-969E-48D7-B2C1-E5FDB35DFA5C}"/>
              </a:ext>
            </a:extLst>
          </p:cNvPr>
          <p:cNvGrpSpPr/>
          <p:nvPr userDrawn="1"/>
        </p:nvGrpSpPr>
        <p:grpSpPr>
          <a:xfrm>
            <a:off x="9998297" y="345105"/>
            <a:ext cx="1648553" cy="1820106"/>
            <a:chOff x="9998297" y="345105"/>
            <a:chExt cx="1648553" cy="1820106"/>
          </a:xfrm>
        </p:grpSpPr>
        <p:pic>
          <p:nvPicPr>
            <p:cNvPr id="23" name="Graphisme 22">
              <a:extLst>
                <a:ext uri="{FF2B5EF4-FFF2-40B4-BE49-F238E27FC236}">
                  <a16:creationId xmlns:a16="http://schemas.microsoft.com/office/drawing/2014/main" id="{1B23441B-028E-4378-B8B8-4B0C18A048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1152130" y="345105"/>
              <a:ext cx="468000" cy="531243"/>
            </a:xfrm>
            <a:prstGeom prst="rect">
              <a:avLst/>
            </a:prstGeom>
          </p:spPr>
        </p:pic>
        <p:pic>
          <p:nvPicPr>
            <p:cNvPr id="24" name="Graphisme 23">
              <a:extLst>
                <a:ext uri="{FF2B5EF4-FFF2-40B4-BE49-F238E27FC236}">
                  <a16:creationId xmlns:a16="http://schemas.microsoft.com/office/drawing/2014/main" id="{816126C5-F794-4427-ABEE-4093997DD8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1128450" y="408023"/>
              <a:ext cx="518400" cy="480468"/>
            </a:xfrm>
            <a:prstGeom prst="rect">
              <a:avLst/>
            </a:prstGeom>
          </p:spPr>
        </p:pic>
        <p:pic>
          <p:nvPicPr>
            <p:cNvPr id="25" name="Graphisme 24">
              <a:extLst>
                <a:ext uri="{FF2B5EF4-FFF2-40B4-BE49-F238E27FC236}">
                  <a16:creationId xmlns:a16="http://schemas.microsoft.com/office/drawing/2014/main" id="{97E5176A-8FFB-4A1D-97DF-B2E3076A28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9998297" y="772011"/>
              <a:ext cx="1215884" cy="1393200"/>
            </a:xfrm>
            <a:prstGeom prst="rect">
              <a:avLst/>
            </a:prstGeom>
          </p:spPr>
        </p:pic>
        <p:pic>
          <p:nvPicPr>
            <p:cNvPr id="26" name="Graphisme 25">
              <a:extLst>
                <a:ext uri="{FF2B5EF4-FFF2-40B4-BE49-F238E27FC236}">
                  <a16:creationId xmlns:a16="http://schemas.microsoft.com/office/drawing/2014/main" id="{5FA508ED-3AB5-4ECA-B76B-F719C55C26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0658509" y="1076466"/>
              <a:ext cx="482400" cy="203116"/>
            </a:xfrm>
            <a:prstGeom prst="rect">
              <a:avLst/>
            </a:prstGeom>
          </p:spPr>
        </p:pic>
        <p:pic>
          <p:nvPicPr>
            <p:cNvPr id="27" name="Graphisme 26">
              <a:extLst>
                <a:ext uri="{FF2B5EF4-FFF2-40B4-BE49-F238E27FC236}">
                  <a16:creationId xmlns:a16="http://schemas.microsoft.com/office/drawing/2014/main" id="{AE5BEB9D-557F-4FBC-8DC2-14A79E2264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0455003" y="1203637"/>
              <a:ext cx="642857" cy="270000"/>
            </a:xfrm>
            <a:prstGeom prst="rect">
              <a:avLst/>
            </a:prstGeom>
          </p:spPr>
        </p:pic>
        <p:pic>
          <p:nvPicPr>
            <p:cNvPr id="28" name="Graphisme 27">
              <a:extLst>
                <a:ext uri="{FF2B5EF4-FFF2-40B4-BE49-F238E27FC236}">
                  <a16:creationId xmlns:a16="http://schemas.microsoft.com/office/drawing/2014/main" id="{426C1BDB-D03B-4F14-9700-EB89E2AD8A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p:blipFill>
          <p:spPr>
            <a:xfrm>
              <a:off x="10271905" y="1322651"/>
              <a:ext cx="784800" cy="359146"/>
            </a:xfrm>
            <a:prstGeom prst="rect">
              <a:avLst/>
            </a:prstGeom>
          </p:spPr>
        </p:pic>
        <p:pic>
          <p:nvPicPr>
            <p:cNvPr id="29" name="Graphisme 28">
              <a:extLst>
                <a:ext uri="{FF2B5EF4-FFF2-40B4-BE49-F238E27FC236}">
                  <a16:creationId xmlns:a16="http://schemas.microsoft.com/office/drawing/2014/main" id="{6B41E3EA-8773-49D1-8CE3-7E7895DA16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p:blipFill>
          <p:spPr>
            <a:xfrm>
              <a:off x="10083928" y="1441259"/>
              <a:ext cx="936000" cy="414515"/>
            </a:xfrm>
            <a:prstGeom prst="rect">
              <a:avLst/>
            </a:prstGeom>
          </p:spPr>
        </p:pic>
      </p:grpSp>
      <p:pic>
        <p:nvPicPr>
          <p:cNvPr id="31" name="Graphisme 30">
            <a:extLst>
              <a:ext uri="{FF2B5EF4-FFF2-40B4-BE49-F238E27FC236}">
                <a16:creationId xmlns:a16="http://schemas.microsoft.com/office/drawing/2014/main" id="{71A30AC2-4D87-497E-A09C-E895648DE08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166806" y="4423838"/>
            <a:ext cx="445091" cy="432000"/>
          </a:xfrm>
          <a:prstGeom prst="rect">
            <a:avLst/>
          </a:prstGeom>
        </p:spPr>
      </p:pic>
      <p:pic>
        <p:nvPicPr>
          <p:cNvPr id="32" name="Graphisme 31">
            <a:extLst>
              <a:ext uri="{FF2B5EF4-FFF2-40B4-BE49-F238E27FC236}">
                <a16:creationId xmlns:a16="http://schemas.microsoft.com/office/drawing/2014/main" id="{C6D20CAD-12F8-4B63-A884-7EEE09EED531}"/>
              </a:ext>
            </a:extLst>
          </p:cNvPr>
          <p:cNvPicPr>
            <a:picLocks noChangeAspect="1"/>
          </p:cNvPicPr>
          <p:nvPr userDrawn="1"/>
        </p:nvPicPr>
        <p:blipFill>
          <a:blip r:embed="rId36">
            <a:extLst>
              <a:ext uri="{96DAC541-7B7A-43D3-8B79-37D633B846F1}">
                <asvg:svgBlip xmlns:asvg="http://schemas.microsoft.com/office/drawing/2016/SVG/main" r:embed="rId37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1852519-41A6-45EE-BACC-7F0F38E6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CA" noProof="0" smtClean="0"/>
              <a:t>‹N°›</a:t>
            </a:fld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19324415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CD8980A-A721-47AE-A642-8A52B54E7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fr-CA" noProof="0"/>
              <a:t>Modifiez le style du titre</a:t>
            </a:r>
          </a:p>
        </p:txBody>
      </p:sp>
      <p:sp>
        <p:nvSpPr>
          <p:cNvPr id="3" name="Espace réservé d’image 2">
            <a:extLst>
              <a:ext uri="{FF2B5EF4-FFF2-40B4-BE49-F238E27FC236}">
                <a16:creationId xmlns:a16="http://schemas.microsoft.com/office/drawing/2014/main" id="{255365F6-87C2-4EBF-A13F-474D46618440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fr-CA" noProof="0"/>
              <a:t>Cliquez sur l’icône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A8F9C8B-EFAB-4A81-9923-3258E969BD7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fr-CA" noProof="0"/>
              <a:t>Modifiez les styles du texte du masque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7841C65-A97C-4C73-985C-51484A6F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35F233E-435F-4ACE-AA72-BF6F5D156227}" type="slidenum">
              <a:rPr lang="fr-CA" noProof="0" smtClean="0"/>
              <a:t>‹N°›</a:t>
            </a:fld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4110006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sme 4">
            <a:extLst>
              <a:ext uri="{FF2B5EF4-FFF2-40B4-BE49-F238E27FC236}">
                <a16:creationId xmlns:a16="http://schemas.microsoft.com/office/drawing/2014/main" id="{61B83511-1A62-4FD8-9B56-AEDF458F41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39526" y="1070677"/>
            <a:ext cx="2880000" cy="900793"/>
          </a:xfrm>
          <a:prstGeom prst="rect">
            <a:avLst/>
          </a:prstGeom>
        </p:spPr>
      </p:pic>
      <p:pic>
        <p:nvPicPr>
          <p:cNvPr id="3" name="Graphisme 2">
            <a:extLst>
              <a:ext uri="{FF2B5EF4-FFF2-40B4-BE49-F238E27FC236}">
                <a16:creationId xmlns:a16="http://schemas.microsoft.com/office/drawing/2014/main" id="{0CA37546-EF11-41CA-9EAB-BD373865A0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67901" y="880617"/>
            <a:ext cx="2905200" cy="1040290"/>
          </a:xfrm>
          <a:prstGeom prst="rect">
            <a:avLst/>
          </a:prstGeom>
        </p:spPr>
      </p:pic>
      <p:pic>
        <p:nvPicPr>
          <p:cNvPr id="6" name="Graphisme 5">
            <a:extLst>
              <a:ext uri="{FF2B5EF4-FFF2-40B4-BE49-F238E27FC236}">
                <a16:creationId xmlns:a16="http://schemas.microsoft.com/office/drawing/2014/main" id="{23369CDC-E9BC-4C02-B132-37FEC917A2C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975383" y="844426"/>
            <a:ext cx="2916000" cy="1141043"/>
          </a:xfrm>
          <a:prstGeom prst="rect">
            <a:avLst/>
          </a:prstGeom>
        </p:spPr>
      </p:pic>
      <p:pic>
        <p:nvPicPr>
          <p:cNvPr id="14" name="Graphisme 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phisme 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179198" y="17382"/>
            <a:ext cx="4910400" cy="2118958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CA" noProof="0" smtClean="0"/>
              <a:t>‹N°›</a:t>
            </a:fld>
            <a:endParaRPr lang="fr-CA" noProof="0"/>
          </a:p>
        </p:txBody>
      </p:sp>
      <p:pic>
        <p:nvPicPr>
          <p:cNvPr id="8" name="Graphisme 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75710" y="2337598"/>
            <a:ext cx="4343848" cy="4343848"/>
          </a:xfrm>
          <a:prstGeom prst="rect">
            <a:avLst/>
          </a:prstGeom>
        </p:spPr>
      </p:pic>
      <p:pic>
        <p:nvPicPr>
          <p:cNvPr id="9" name="Graphisme 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90161" y="2514423"/>
            <a:ext cx="445091" cy="432000"/>
          </a:xfrm>
          <a:prstGeom prst="rect">
            <a:avLst/>
          </a:prstGeom>
        </p:spPr>
      </p:pic>
      <p:pic>
        <p:nvPicPr>
          <p:cNvPr id="10" name="Graphisme 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332428" y="5946018"/>
            <a:ext cx="445091" cy="432000"/>
          </a:xfrm>
          <a:prstGeom prst="rect">
            <a:avLst/>
          </a:prstGeom>
        </p:spPr>
      </p:pic>
      <p:pic>
        <p:nvPicPr>
          <p:cNvPr id="11" name="Graphisme 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2" name="Graphisme 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449131">
            <a:off x="5853556" y="5066126"/>
            <a:ext cx="1210152" cy="828000"/>
          </a:xfrm>
          <a:prstGeom prst="rect">
            <a:avLst/>
          </a:prstGeom>
        </p:spPr>
      </p:pic>
      <p:sp>
        <p:nvSpPr>
          <p:cNvPr id="13" name="Espace réservé d’image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1453463" y="2264866"/>
            <a:ext cx="3943867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pic>
        <p:nvPicPr>
          <p:cNvPr id="18" name="Graphisme 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028200" y="-1165"/>
            <a:ext cx="4773600" cy="2028162"/>
          </a:xfrm>
          <a:prstGeom prst="rect">
            <a:avLst/>
          </a:prstGeom>
        </p:spPr>
      </p:pic>
      <p:pic>
        <p:nvPicPr>
          <p:cNvPr id="20" name="Graphisme 19">
            <a:extLst>
              <a:ext uri="{FF2B5EF4-FFF2-40B4-BE49-F238E27FC236}">
                <a16:creationId xmlns:a16="http://schemas.microsoft.com/office/drawing/2014/main" id="{BBDFC7F4-38AD-4DF5-9D1E-00235099EC2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20709501">
            <a:off x="6966309" y="2189510"/>
            <a:ext cx="4343848" cy="4343848"/>
          </a:xfrm>
          <a:prstGeom prst="rect">
            <a:avLst/>
          </a:prstGeom>
        </p:spPr>
      </p:pic>
      <p:sp>
        <p:nvSpPr>
          <p:cNvPr id="21" name="Espace réservé d’image 18">
            <a:extLst>
              <a:ext uri="{FF2B5EF4-FFF2-40B4-BE49-F238E27FC236}">
                <a16:creationId xmlns:a16="http://schemas.microsoft.com/office/drawing/2014/main" id="{BADB6181-ECC4-410A-AD40-5504E69EC8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1089648">
            <a:off x="6914082" y="2146758"/>
            <a:ext cx="3943867" cy="394386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148692" y="281361"/>
            <a:ext cx="4599723" cy="1325563"/>
          </a:xfrm>
        </p:spPr>
        <p:txBody>
          <a:bodyPr rtlCol="0">
            <a:noAutofit/>
          </a:bodyPr>
          <a:lstStyle>
            <a:lvl1pPr algn="ctr">
              <a:lnSpc>
                <a:spcPct val="8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CA" noProof="0"/>
              <a:t>TITRE DE LA DIAPOSITIVE</a:t>
            </a:r>
          </a:p>
        </p:txBody>
      </p:sp>
      <p:sp>
        <p:nvSpPr>
          <p:cNvPr id="25" name="Espace réservé du texte 24">
            <a:extLst>
              <a:ext uri="{FF2B5EF4-FFF2-40B4-BE49-F238E27FC236}">
                <a16:creationId xmlns:a16="http://schemas.microsoft.com/office/drawing/2014/main" id="{AC120748-CC99-490D-AFCE-EF4D81B81F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13385">
            <a:off x="894667" y="1177471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CA" noProof="0"/>
              <a:t>Sous-titre 01</a:t>
            </a:r>
          </a:p>
        </p:txBody>
      </p:sp>
      <p:pic>
        <p:nvPicPr>
          <p:cNvPr id="27" name="Graphisme 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406000" y="4376226"/>
            <a:ext cx="445091" cy="432000"/>
          </a:xfrm>
          <a:prstGeom prst="rect">
            <a:avLst/>
          </a:prstGeom>
        </p:spPr>
      </p:pic>
      <p:pic>
        <p:nvPicPr>
          <p:cNvPr id="28" name="Graphisme 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1536254" y="3310297"/>
            <a:ext cx="445091" cy="432000"/>
          </a:xfrm>
          <a:prstGeom prst="rect">
            <a:avLst/>
          </a:prstGeom>
        </p:spPr>
      </p:pic>
      <p:pic>
        <p:nvPicPr>
          <p:cNvPr id="29" name="Graphisme 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4" name="Graphisme 3">
            <a:extLst>
              <a:ext uri="{FF2B5EF4-FFF2-40B4-BE49-F238E27FC236}">
                <a16:creationId xmlns:a16="http://schemas.microsoft.com/office/drawing/2014/main" id="{BB0FCE44-BDF1-4FB6-9F98-2446FCE9AF84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832748" y="751542"/>
            <a:ext cx="2919600" cy="1155146"/>
          </a:xfrm>
          <a:prstGeom prst="rect">
            <a:avLst/>
          </a:prstGeom>
        </p:spPr>
      </p:pic>
      <p:sp>
        <p:nvSpPr>
          <p:cNvPr id="26" name="Espace réservé du texte 24">
            <a:extLst>
              <a:ext uri="{FF2B5EF4-FFF2-40B4-BE49-F238E27FC236}">
                <a16:creationId xmlns:a16="http://schemas.microsoft.com/office/drawing/2014/main" id="{842E0B4B-44D0-4523-A825-D68AF2BD54F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154157">
            <a:off x="7897221" y="1119345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CA" noProof="0"/>
              <a:t>Sous-titre 02</a:t>
            </a:r>
          </a:p>
        </p:txBody>
      </p:sp>
    </p:spTree>
    <p:extLst>
      <p:ext uri="{BB962C8B-B14F-4D97-AF65-F5344CB8AC3E}">
        <p14:creationId xmlns:p14="http://schemas.microsoft.com/office/powerpoint/2010/main" val="2321339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raphisme 26">
            <a:extLst>
              <a:ext uri="{FF2B5EF4-FFF2-40B4-BE49-F238E27FC236}">
                <a16:creationId xmlns:a16="http://schemas.microsoft.com/office/drawing/2014/main" id="{E59DE8E4-BB71-418E-80C6-63A496F59F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56871" y="1183678"/>
            <a:ext cx="9302400" cy="4949435"/>
          </a:xfrm>
          <a:prstGeom prst="rect">
            <a:avLst/>
          </a:prstGeom>
        </p:spPr>
      </p:pic>
      <p:pic>
        <p:nvPicPr>
          <p:cNvPr id="10" name="Graphisme 9">
            <a:extLst>
              <a:ext uri="{FF2B5EF4-FFF2-40B4-BE49-F238E27FC236}">
                <a16:creationId xmlns:a16="http://schemas.microsoft.com/office/drawing/2014/main" id="{EC1CF9FE-10C7-43A3-BC91-53A3F0F6F23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E167D12-F69E-4B7C-BB88-56C1368744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CA" noProof="0" smtClean="0"/>
              <a:t>‹N°›</a:t>
            </a:fld>
            <a:endParaRPr lang="fr-CA" noProof="0"/>
          </a:p>
        </p:txBody>
      </p:sp>
      <p:pic>
        <p:nvPicPr>
          <p:cNvPr id="11" name="Graphisme 10">
            <a:extLst>
              <a:ext uri="{FF2B5EF4-FFF2-40B4-BE49-F238E27FC236}">
                <a16:creationId xmlns:a16="http://schemas.microsoft.com/office/drawing/2014/main" id="{8E2A568D-38BE-4D7D-B69F-B3B14D48AFE0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203689" y="5765281"/>
            <a:ext cx="445091" cy="432000"/>
          </a:xfrm>
          <a:prstGeom prst="rect">
            <a:avLst/>
          </a:prstGeom>
        </p:spPr>
      </p:pic>
      <p:pic>
        <p:nvPicPr>
          <p:cNvPr id="12" name="Graphisme 11">
            <a:extLst>
              <a:ext uri="{FF2B5EF4-FFF2-40B4-BE49-F238E27FC236}">
                <a16:creationId xmlns:a16="http://schemas.microsoft.com/office/drawing/2014/main" id="{C7D0D60E-B059-437A-8AA0-C9F1A922F6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843015" y="650776"/>
            <a:ext cx="445091" cy="432000"/>
          </a:xfrm>
          <a:prstGeom prst="rect">
            <a:avLst/>
          </a:prstGeom>
        </p:spPr>
      </p:pic>
      <p:pic>
        <p:nvPicPr>
          <p:cNvPr id="13" name="Graphisme 12">
            <a:extLst>
              <a:ext uri="{FF2B5EF4-FFF2-40B4-BE49-F238E27FC236}">
                <a16:creationId xmlns:a16="http://schemas.microsoft.com/office/drawing/2014/main" id="{CC40EC95-9250-4057-8026-C812E6C5199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86047" y="6172726"/>
            <a:ext cx="445091" cy="432000"/>
          </a:xfrm>
          <a:prstGeom prst="rect">
            <a:avLst/>
          </a:prstGeom>
        </p:spPr>
      </p:pic>
      <p:pic>
        <p:nvPicPr>
          <p:cNvPr id="14" name="Graphisme 13">
            <a:extLst>
              <a:ext uri="{FF2B5EF4-FFF2-40B4-BE49-F238E27FC236}">
                <a16:creationId xmlns:a16="http://schemas.microsoft.com/office/drawing/2014/main" id="{10E0C1AF-3485-4C98-9C21-69D221FE3376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98767" y="5780234"/>
            <a:ext cx="445091" cy="432000"/>
          </a:xfrm>
          <a:prstGeom prst="rect">
            <a:avLst/>
          </a:prstGeom>
        </p:spPr>
      </p:pic>
      <p:pic>
        <p:nvPicPr>
          <p:cNvPr id="15" name="Graphisme 14">
            <a:extLst>
              <a:ext uri="{FF2B5EF4-FFF2-40B4-BE49-F238E27FC236}">
                <a16:creationId xmlns:a16="http://schemas.microsoft.com/office/drawing/2014/main" id="{446FEAC3-C14F-4051-B2BD-B013E44E4B36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241947" y="1320011"/>
            <a:ext cx="445091" cy="432000"/>
          </a:xfrm>
          <a:prstGeom prst="rect">
            <a:avLst/>
          </a:prstGeom>
        </p:spPr>
      </p:pic>
      <p:pic>
        <p:nvPicPr>
          <p:cNvPr id="16" name="Graphique 15">
            <a:extLst>
              <a:ext uri="{FF2B5EF4-FFF2-40B4-BE49-F238E27FC236}">
                <a16:creationId xmlns:a16="http://schemas.microsoft.com/office/drawing/2014/main" id="{1E8EAC07-205D-44D5-8CB6-6E875301037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21053284">
            <a:off x="3598613" y="884778"/>
            <a:ext cx="1210152" cy="828000"/>
          </a:xfrm>
          <a:prstGeom prst="rect">
            <a:avLst/>
          </a:prstGeom>
        </p:spPr>
      </p:pic>
      <p:pic>
        <p:nvPicPr>
          <p:cNvPr id="17" name="Graphique 16">
            <a:extLst>
              <a:ext uri="{FF2B5EF4-FFF2-40B4-BE49-F238E27FC236}">
                <a16:creationId xmlns:a16="http://schemas.microsoft.com/office/drawing/2014/main" id="{BF0F9706-08DA-4D57-A580-200BB4E7F17E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10924376" y="2396583"/>
            <a:ext cx="900000" cy="1414283"/>
          </a:xfrm>
          <a:prstGeom prst="rect">
            <a:avLst/>
          </a:prstGeom>
        </p:spPr>
      </p:pic>
      <p:pic>
        <p:nvPicPr>
          <p:cNvPr id="25" name="Graphisme 24">
            <a:extLst>
              <a:ext uri="{FF2B5EF4-FFF2-40B4-BE49-F238E27FC236}">
                <a16:creationId xmlns:a16="http://schemas.microsoft.com/office/drawing/2014/main" id="{9964480A-362C-40BA-BA61-4E70013B021E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1477884" y="1663241"/>
            <a:ext cx="4820400" cy="3323539"/>
          </a:xfrm>
          <a:prstGeom prst="rect">
            <a:avLst/>
          </a:prstGeom>
        </p:spPr>
      </p:pic>
      <p:pic>
        <p:nvPicPr>
          <p:cNvPr id="26" name="Graphisme 25">
            <a:extLst>
              <a:ext uri="{FF2B5EF4-FFF2-40B4-BE49-F238E27FC236}">
                <a16:creationId xmlns:a16="http://schemas.microsoft.com/office/drawing/2014/main" id="{AE8A6597-2866-4CB5-9F0D-87A06F1BC556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683084" y="4333471"/>
            <a:ext cx="4615200" cy="1028457"/>
          </a:xfrm>
          <a:prstGeom prst="rect">
            <a:avLst/>
          </a:prstGeom>
        </p:spPr>
      </p:pic>
      <p:grpSp>
        <p:nvGrpSpPr>
          <p:cNvPr id="24" name="Groupe 23">
            <a:extLst>
              <a:ext uri="{FF2B5EF4-FFF2-40B4-BE49-F238E27FC236}">
                <a16:creationId xmlns:a16="http://schemas.microsoft.com/office/drawing/2014/main" id="{AED8808E-C046-4F7A-8329-505ADEA2F0AC}"/>
              </a:ext>
            </a:extLst>
          </p:cNvPr>
          <p:cNvGrpSpPr/>
          <p:nvPr userDrawn="1"/>
        </p:nvGrpSpPr>
        <p:grpSpPr>
          <a:xfrm>
            <a:off x="1202089" y="506612"/>
            <a:ext cx="1491263" cy="1822130"/>
            <a:chOff x="1186047" y="1003914"/>
            <a:chExt cx="1491263" cy="1822130"/>
          </a:xfrm>
        </p:grpSpPr>
        <p:pic>
          <p:nvPicPr>
            <p:cNvPr id="22" name="Graphisme 21">
              <a:extLst>
                <a:ext uri="{FF2B5EF4-FFF2-40B4-BE49-F238E27FC236}">
                  <a16:creationId xmlns:a16="http://schemas.microsoft.com/office/drawing/2014/main" id="{E376398C-C87D-461D-AEFE-D943FC8B20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411229" y="1003914"/>
              <a:ext cx="259200" cy="583200"/>
            </a:xfrm>
            <a:prstGeom prst="rect">
              <a:avLst/>
            </a:prstGeom>
          </p:spPr>
        </p:pic>
        <p:pic>
          <p:nvPicPr>
            <p:cNvPr id="19" name="Graphisme 18">
              <a:extLst>
                <a:ext uri="{FF2B5EF4-FFF2-40B4-BE49-F238E27FC236}">
                  <a16:creationId xmlns:a16="http://schemas.microsoft.com/office/drawing/2014/main" id="{33B05396-0F4A-4716-9915-1E60054931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670429" y="1071784"/>
              <a:ext cx="290763" cy="543600"/>
            </a:xfrm>
            <a:prstGeom prst="rect">
              <a:avLst/>
            </a:prstGeom>
          </p:spPr>
        </p:pic>
        <p:pic>
          <p:nvPicPr>
            <p:cNvPr id="20" name="Graphisme 19">
              <a:extLst>
                <a:ext uri="{FF2B5EF4-FFF2-40B4-BE49-F238E27FC236}">
                  <a16:creationId xmlns:a16="http://schemas.microsoft.com/office/drawing/2014/main" id="{0CE3DD31-9AF5-406A-A131-BCFDE82FC4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186047" y="1168984"/>
              <a:ext cx="484663" cy="446400"/>
            </a:xfrm>
            <a:prstGeom prst="rect">
              <a:avLst/>
            </a:prstGeom>
          </p:spPr>
        </p:pic>
        <p:pic>
          <p:nvPicPr>
            <p:cNvPr id="21" name="Graphisme 20">
              <a:extLst>
                <a:ext uri="{FF2B5EF4-FFF2-40B4-BE49-F238E27FC236}">
                  <a16:creationId xmlns:a16="http://schemas.microsoft.com/office/drawing/2014/main" id="{78F14ABD-BCA0-4E68-A54D-D8D9B30906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1581204" y="1422044"/>
              <a:ext cx="1096106" cy="1404000"/>
            </a:xfrm>
            <a:prstGeom prst="rect">
              <a:avLst/>
            </a:prstGeom>
          </p:spPr>
        </p:pic>
        <p:pic>
          <p:nvPicPr>
            <p:cNvPr id="23" name="Graphisme 22">
              <a:extLst>
                <a:ext uri="{FF2B5EF4-FFF2-40B4-BE49-F238E27FC236}">
                  <a16:creationId xmlns:a16="http://schemas.microsoft.com/office/drawing/2014/main" id="{3FD65F54-E6F9-4C3F-9048-AEDFCF3E25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96DAC541-7B7A-43D3-8B79-37D633B846F1}">
                  <asvg:svgBlip xmlns:asvg="http://schemas.microsoft.com/office/drawing/2016/SVG/main" r:embed="rId31"/>
                </a:ext>
              </a:extLst>
            </a:blip>
            <a:stretch>
              <a:fillRect/>
            </a:stretch>
          </p:blipFill>
          <p:spPr>
            <a:xfrm>
              <a:off x="1637577" y="1505779"/>
              <a:ext cx="867600" cy="1224847"/>
            </a:xfrm>
            <a:prstGeom prst="rect">
              <a:avLst/>
            </a:prstGeom>
          </p:spPr>
        </p:pic>
      </p:grp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D06CFA-EFB9-41ED-8058-73CED5E1EE2B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 rot="21401590">
            <a:off x="1958854" y="4491807"/>
            <a:ext cx="4344371" cy="681420"/>
          </a:xfrm>
        </p:spPr>
        <p:txBody>
          <a:bodyPr rtlCol="0" anchor="b">
            <a:normAutofit/>
          </a:bodyPr>
          <a:lstStyle>
            <a:lvl1pPr marL="0" indent="0" algn="l">
              <a:buNone/>
              <a:defRPr sz="4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fr-CA" noProof="0"/>
              <a:t>Sous-titre de la diapositive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FCFC6C2-9F9F-4CDA-8454-F7288550BD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916298">
            <a:off x="2136805" y="2491548"/>
            <a:ext cx="2791326" cy="1650075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r>
              <a:rPr lang="fr-CA" noProof="0"/>
              <a:t>DIAPOSITIVE</a:t>
            </a:r>
            <a:br>
              <a:rPr lang="fr-CA" noProof="0"/>
            </a:br>
            <a:r>
              <a:rPr lang="fr-CA" noProof="0"/>
              <a:t>TITRE</a:t>
            </a:r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AB185CC4-D071-412A-877E-82761254FC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rot="21305455">
            <a:off x="5610382" y="1005137"/>
            <a:ext cx="4860788" cy="4860788"/>
          </a:xfrm>
          <a:solidFill>
            <a:schemeClr val="bg1"/>
          </a:solidFill>
        </p:spPr>
        <p:txBody>
          <a:bodyPr lIns="360000" tIns="360000" rIns="360000" bIns="360000" rtlCol="0" anchor="ctr" anchorCtr="0">
            <a:noAutofit/>
          </a:bodyPr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 rtl="0"/>
            <a:r>
              <a:rPr lang="fr-CA" noProof="0"/>
              <a:t>Modifiez les styles du texte</a:t>
            </a:r>
          </a:p>
        </p:txBody>
      </p:sp>
      <p:pic>
        <p:nvPicPr>
          <p:cNvPr id="30" name="Graphisme 29">
            <a:extLst>
              <a:ext uri="{FF2B5EF4-FFF2-40B4-BE49-F238E27FC236}">
                <a16:creationId xmlns:a16="http://schemas.microsoft.com/office/drawing/2014/main" id="{3489FCC7-404F-464A-8E32-FE1C792FA6E0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45180" y="4480101"/>
            <a:ext cx="44509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12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sme 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phisme 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55752" y="17382"/>
            <a:ext cx="4910400" cy="2118958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CA" noProof="0" smtClean="0"/>
              <a:t>‹N°›</a:t>
            </a:fld>
            <a:endParaRPr lang="fr-CA" noProof="0"/>
          </a:p>
        </p:txBody>
      </p:sp>
      <p:pic>
        <p:nvPicPr>
          <p:cNvPr id="8" name="Graphisme 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475710" y="2321556"/>
            <a:ext cx="4343848" cy="4343848"/>
          </a:xfrm>
          <a:prstGeom prst="rect">
            <a:avLst/>
          </a:prstGeom>
        </p:spPr>
      </p:pic>
      <p:pic>
        <p:nvPicPr>
          <p:cNvPr id="10" name="Graphisme 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32428" y="5946018"/>
            <a:ext cx="445091" cy="432000"/>
          </a:xfrm>
          <a:prstGeom prst="rect">
            <a:avLst/>
          </a:prstGeom>
        </p:spPr>
      </p:pic>
      <p:pic>
        <p:nvPicPr>
          <p:cNvPr id="18" name="Graphisme 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028200" y="-1165"/>
            <a:ext cx="4773600" cy="2028162"/>
          </a:xfrm>
          <a:prstGeom prst="rect">
            <a:avLst/>
          </a:prstGeom>
        </p:spPr>
      </p:pic>
      <p:pic>
        <p:nvPicPr>
          <p:cNvPr id="20" name="Graphisme 19">
            <a:extLst>
              <a:ext uri="{FF2B5EF4-FFF2-40B4-BE49-F238E27FC236}">
                <a16:creationId xmlns:a16="http://schemas.microsoft.com/office/drawing/2014/main" id="{BBDFC7F4-38AD-4DF5-9D1E-00235099EC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709501">
            <a:off x="6966309" y="2173468"/>
            <a:ext cx="4343848" cy="434384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4066039" y="280776"/>
            <a:ext cx="4771004" cy="1325563"/>
          </a:xfrm>
        </p:spPr>
        <p:txBody>
          <a:bodyPr rtlCol="0">
            <a:noAutofit/>
          </a:bodyPr>
          <a:lstStyle>
            <a:lvl1pPr algn="ctr">
              <a:lnSpc>
                <a:spcPct val="80000"/>
              </a:lnSpc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CA" noProof="0"/>
              <a:t>TITRE DE LA DIAPOSITIVE</a:t>
            </a:r>
          </a:p>
        </p:txBody>
      </p:sp>
      <p:pic>
        <p:nvPicPr>
          <p:cNvPr id="27" name="Graphisme 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406000" y="4376226"/>
            <a:ext cx="445091" cy="432000"/>
          </a:xfrm>
          <a:prstGeom prst="rect">
            <a:avLst/>
          </a:prstGeom>
        </p:spPr>
      </p:pic>
      <p:pic>
        <p:nvPicPr>
          <p:cNvPr id="28" name="Graphisme 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536254" y="3310297"/>
            <a:ext cx="445091" cy="432000"/>
          </a:xfrm>
          <a:prstGeom prst="rect">
            <a:avLst/>
          </a:prstGeom>
        </p:spPr>
      </p:pic>
      <p:pic>
        <p:nvPicPr>
          <p:cNvPr id="29" name="Graphisme 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24" name="Graphisme 23">
            <a:extLst>
              <a:ext uri="{FF2B5EF4-FFF2-40B4-BE49-F238E27FC236}">
                <a16:creationId xmlns:a16="http://schemas.microsoft.com/office/drawing/2014/main" id="{18225C5C-0679-4519-A2BC-F37425212CF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766362" y="4911535"/>
            <a:ext cx="900000" cy="1414283"/>
          </a:xfrm>
          <a:prstGeom prst="rect">
            <a:avLst/>
          </a:prstGeom>
        </p:spPr>
      </p:pic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F3A904D-5989-45BD-A05D-FE56744AF36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 rot="384605">
            <a:off x="1361561" y="2198395"/>
            <a:ext cx="4104000" cy="4104000"/>
          </a:xfrm>
          <a:solidFill>
            <a:schemeClr val="bg1"/>
          </a:solidFill>
        </p:spPr>
        <p:txBody>
          <a:bodyPr lIns="252000" tIns="252000" rIns="252000" bIns="252000" rtlCol="0" anchor="ctr" anchorCtr="0">
            <a:normAutofit/>
          </a:bodyPr>
          <a:lstStyle>
            <a:lvl1pPr marL="0" indent="0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900"/>
            </a:lvl2pPr>
            <a:lvl3pPr marL="914400" indent="0">
              <a:buNone/>
              <a:defRPr sz="1900"/>
            </a:lvl3pPr>
            <a:lvl4pPr marL="1371600" indent="0">
              <a:buNone/>
              <a:defRPr sz="1900"/>
            </a:lvl4pPr>
            <a:lvl5pPr marL="1828800" indent="0">
              <a:buNone/>
              <a:defRPr sz="1900"/>
            </a:lvl5pPr>
          </a:lstStyle>
          <a:p>
            <a:pPr lvl="0" rtl="0"/>
            <a:r>
              <a:rPr lang="fr-CA" noProof="0"/>
              <a:t>Modifiez les styles du texte</a:t>
            </a:r>
          </a:p>
        </p:txBody>
      </p:sp>
      <p:sp>
        <p:nvSpPr>
          <p:cNvPr id="30" name="Espace réservé du texte 3">
            <a:extLst>
              <a:ext uri="{FF2B5EF4-FFF2-40B4-BE49-F238E27FC236}">
                <a16:creationId xmlns:a16="http://schemas.microsoft.com/office/drawing/2014/main" id="{38461059-5319-4D49-85AC-02207FB5DF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21054593">
            <a:off x="6850454" y="2079298"/>
            <a:ext cx="4104000" cy="4104000"/>
          </a:xfrm>
          <a:solidFill>
            <a:schemeClr val="bg1"/>
          </a:solidFill>
        </p:spPr>
        <p:txBody>
          <a:bodyPr lIns="252000" tIns="252000" rIns="252000" bIns="252000" rtlCol="0" anchor="ctr" anchorCtr="0">
            <a:normAutofit/>
          </a:bodyPr>
          <a:lstStyle>
            <a:lvl1pPr marL="0" indent="0">
              <a:buNone/>
              <a:defRPr sz="1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900"/>
            </a:lvl2pPr>
            <a:lvl3pPr marL="914400" indent="0">
              <a:buNone/>
              <a:defRPr sz="1900"/>
            </a:lvl3pPr>
            <a:lvl4pPr marL="1371600" indent="0">
              <a:buNone/>
              <a:defRPr sz="1900"/>
            </a:lvl4pPr>
            <a:lvl5pPr marL="1828800" indent="0">
              <a:buNone/>
              <a:defRPr sz="1900"/>
            </a:lvl5pPr>
          </a:lstStyle>
          <a:p>
            <a:pPr lvl="0" rtl="0"/>
            <a:r>
              <a:rPr lang="fr-CA" noProof="0"/>
              <a:t>Modifiez les styles du texte</a:t>
            </a:r>
          </a:p>
        </p:txBody>
      </p:sp>
      <p:pic>
        <p:nvPicPr>
          <p:cNvPr id="31" name="Graphisme 30">
            <a:extLst>
              <a:ext uri="{FF2B5EF4-FFF2-40B4-BE49-F238E27FC236}">
                <a16:creationId xmlns:a16="http://schemas.microsoft.com/office/drawing/2014/main" id="{0B65324B-93FE-4504-B3A8-08F929CCC5E2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39526" y="1070677"/>
            <a:ext cx="2880000" cy="900793"/>
          </a:xfrm>
          <a:prstGeom prst="rect">
            <a:avLst/>
          </a:prstGeom>
        </p:spPr>
      </p:pic>
      <p:pic>
        <p:nvPicPr>
          <p:cNvPr id="32" name="Graphisme 31">
            <a:extLst>
              <a:ext uri="{FF2B5EF4-FFF2-40B4-BE49-F238E27FC236}">
                <a16:creationId xmlns:a16="http://schemas.microsoft.com/office/drawing/2014/main" id="{3ABBFCFC-4524-461B-83BE-F813B41D0D29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67901" y="880617"/>
            <a:ext cx="2905200" cy="1040290"/>
          </a:xfrm>
          <a:prstGeom prst="rect">
            <a:avLst/>
          </a:prstGeom>
        </p:spPr>
      </p:pic>
      <p:pic>
        <p:nvPicPr>
          <p:cNvPr id="33" name="Graphique 32">
            <a:extLst>
              <a:ext uri="{FF2B5EF4-FFF2-40B4-BE49-F238E27FC236}">
                <a16:creationId xmlns:a16="http://schemas.microsoft.com/office/drawing/2014/main" id="{CECBBAAE-5447-4450-9F8A-8F0F319E83AA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7975383" y="844426"/>
            <a:ext cx="2916000" cy="1141043"/>
          </a:xfrm>
          <a:prstGeom prst="rect">
            <a:avLst/>
          </a:prstGeom>
        </p:spPr>
      </p:pic>
      <p:sp>
        <p:nvSpPr>
          <p:cNvPr id="34" name="Espace réservé du texte 24">
            <a:extLst>
              <a:ext uri="{FF2B5EF4-FFF2-40B4-BE49-F238E27FC236}">
                <a16:creationId xmlns:a16="http://schemas.microsoft.com/office/drawing/2014/main" id="{D5F2562C-B3BB-4D06-9102-D8D285CCF4E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13385">
            <a:off x="894667" y="1177471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CA" noProof="0"/>
              <a:t>Sous-titre 01</a:t>
            </a:r>
          </a:p>
        </p:txBody>
      </p:sp>
      <p:pic>
        <p:nvPicPr>
          <p:cNvPr id="35" name="Graphisme 34">
            <a:extLst>
              <a:ext uri="{FF2B5EF4-FFF2-40B4-BE49-F238E27FC236}">
                <a16:creationId xmlns:a16="http://schemas.microsoft.com/office/drawing/2014/main" id="{38E2C03D-2794-4253-80FE-D73C1934140F}"/>
              </a:ext>
            </a:extLst>
          </p:cNvPr>
          <p:cNvPicPr>
            <a:picLocks noChangeAspect="1"/>
          </p:cNvPicPr>
          <p:nvPr userDrawn="1"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tretch>
            <a:fillRect/>
          </a:stretch>
        </p:blipFill>
        <p:spPr>
          <a:xfrm>
            <a:off x="7832748" y="751542"/>
            <a:ext cx="2919600" cy="1155146"/>
          </a:xfrm>
          <a:prstGeom prst="rect">
            <a:avLst/>
          </a:prstGeom>
        </p:spPr>
      </p:pic>
      <p:sp>
        <p:nvSpPr>
          <p:cNvPr id="36" name="Espace réservé du texte 24">
            <a:extLst>
              <a:ext uri="{FF2B5EF4-FFF2-40B4-BE49-F238E27FC236}">
                <a16:creationId xmlns:a16="http://schemas.microsoft.com/office/drawing/2014/main" id="{4DE524DD-7345-475B-8C6C-4ECAE7BBEDF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21154157">
            <a:off x="7897221" y="1119345"/>
            <a:ext cx="2838450" cy="617124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CA" noProof="0"/>
              <a:t>Sous-titre 02</a:t>
            </a:r>
          </a:p>
        </p:txBody>
      </p:sp>
      <p:pic>
        <p:nvPicPr>
          <p:cNvPr id="37" name="Graphisme 36">
            <a:extLst>
              <a:ext uri="{FF2B5EF4-FFF2-40B4-BE49-F238E27FC236}">
                <a16:creationId xmlns:a16="http://schemas.microsoft.com/office/drawing/2014/main" id="{F42C2CDD-1627-4272-9E00-84431404670E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790161" y="2514423"/>
            <a:ext cx="445091" cy="432000"/>
          </a:xfrm>
          <a:prstGeom prst="rect">
            <a:avLst/>
          </a:prstGeom>
        </p:spPr>
      </p:pic>
      <p:pic>
        <p:nvPicPr>
          <p:cNvPr id="38" name="Graphisme 37">
            <a:extLst>
              <a:ext uri="{FF2B5EF4-FFF2-40B4-BE49-F238E27FC236}">
                <a16:creationId xmlns:a16="http://schemas.microsoft.com/office/drawing/2014/main" id="{E5E1C32F-A41E-4430-8EFA-5335546388E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07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ois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sme 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51576" y="61257"/>
            <a:ext cx="4966277" cy="2394000"/>
          </a:xfrm>
          <a:prstGeom prst="rect">
            <a:avLst/>
          </a:prstGeom>
        </p:spPr>
      </p:pic>
      <p:pic>
        <p:nvPicPr>
          <p:cNvPr id="14" name="Graphisme 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CA" noProof="0" smtClean="0"/>
              <a:t>‹N°›</a:t>
            </a:fld>
            <a:endParaRPr lang="fr-CA" noProof="0"/>
          </a:p>
        </p:txBody>
      </p:sp>
      <p:pic>
        <p:nvPicPr>
          <p:cNvPr id="9" name="Graphisme 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060171" y="503346"/>
            <a:ext cx="445091" cy="432000"/>
          </a:xfrm>
          <a:prstGeom prst="rect">
            <a:avLst/>
          </a:prstGeom>
        </p:spPr>
      </p:pic>
      <p:pic>
        <p:nvPicPr>
          <p:cNvPr id="10" name="Graphisme 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03452" y="6153535"/>
            <a:ext cx="445091" cy="432000"/>
          </a:xfrm>
          <a:prstGeom prst="rect">
            <a:avLst/>
          </a:prstGeom>
        </p:spPr>
      </p:pic>
      <p:pic>
        <p:nvPicPr>
          <p:cNvPr id="11" name="Graphisme 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631277" y="5929747"/>
            <a:ext cx="445091" cy="432000"/>
          </a:xfrm>
          <a:prstGeom prst="rect">
            <a:avLst/>
          </a:prstGeom>
        </p:spPr>
      </p:pic>
      <p:pic>
        <p:nvPicPr>
          <p:cNvPr id="12" name="Graphisme 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373880" y="5572441"/>
            <a:ext cx="1315382" cy="900000"/>
          </a:xfrm>
          <a:prstGeom prst="rect">
            <a:avLst/>
          </a:prstGeom>
        </p:spPr>
      </p:pic>
      <p:pic>
        <p:nvPicPr>
          <p:cNvPr id="3" name="Graphisme 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914297" y="23142"/>
            <a:ext cx="4914000" cy="2196698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3992408" y="415838"/>
            <a:ext cx="4719232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CA" noProof="0"/>
              <a:t>TITRE DE LA DIAPOSITIVE</a:t>
            </a:r>
          </a:p>
        </p:txBody>
      </p:sp>
      <p:pic>
        <p:nvPicPr>
          <p:cNvPr id="34" name="Graphisme 33">
            <a:extLst>
              <a:ext uri="{FF2B5EF4-FFF2-40B4-BE49-F238E27FC236}">
                <a16:creationId xmlns:a16="http://schemas.microsoft.com/office/drawing/2014/main" id="{EEF9453B-EAB5-4A4B-A2DC-2C348E8217E2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0858965">
            <a:off x="4652931" y="3002889"/>
            <a:ext cx="3415647" cy="3415647"/>
          </a:xfrm>
          <a:prstGeom prst="rect">
            <a:avLst/>
          </a:prstGeom>
        </p:spPr>
      </p:pic>
      <p:sp>
        <p:nvSpPr>
          <p:cNvPr id="35" name="Espace réservé d’image 18">
            <a:extLst>
              <a:ext uri="{FF2B5EF4-FFF2-40B4-BE49-F238E27FC236}">
                <a16:creationId xmlns:a16="http://schemas.microsoft.com/office/drawing/2014/main" id="{A23D036F-A4CB-4633-BB29-736D66F265D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39112">
            <a:off x="4568041" y="2971201"/>
            <a:ext cx="3101135" cy="3101135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pic>
        <p:nvPicPr>
          <p:cNvPr id="36" name="Graphisme 35">
            <a:extLst>
              <a:ext uri="{FF2B5EF4-FFF2-40B4-BE49-F238E27FC236}">
                <a16:creationId xmlns:a16="http://schemas.microsoft.com/office/drawing/2014/main" id="{B963E77E-81B0-4112-9E69-2702F1B595C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57646" y="2271544"/>
            <a:ext cx="3415647" cy="3415647"/>
          </a:xfrm>
          <a:prstGeom prst="rect">
            <a:avLst/>
          </a:prstGeom>
        </p:spPr>
      </p:pic>
      <p:sp>
        <p:nvSpPr>
          <p:cNvPr id="37" name="Espace réservé d’image 18">
            <a:extLst>
              <a:ext uri="{FF2B5EF4-FFF2-40B4-BE49-F238E27FC236}">
                <a16:creationId xmlns:a16="http://schemas.microsoft.com/office/drawing/2014/main" id="{91B85E9D-8013-47EA-899B-644506C8FA4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 rot="380147">
            <a:off x="704840" y="2191730"/>
            <a:ext cx="3101135" cy="3101135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pic>
        <p:nvPicPr>
          <p:cNvPr id="40" name="Graphisme 39">
            <a:extLst>
              <a:ext uri="{FF2B5EF4-FFF2-40B4-BE49-F238E27FC236}">
                <a16:creationId xmlns:a16="http://schemas.microsoft.com/office/drawing/2014/main" id="{82D76515-C894-48EB-968F-542CB0B2BD2A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0882225">
            <a:off x="8294442" y="2081814"/>
            <a:ext cx="3415647" cy="3415647"/>
          </a:xfrm>
          <a:prstGeom prst="rect">
            <a:avLst/>
          </a:prstGeom>
        </p:spPr>
      </p:pic>
      <p:sp>
        <p:nvSpPr>
          <p:cNvPr id="41" name="Espace réservé d’image 18">
            <a:extLst>
              <a:ext uri="{FF2B5EF4-FFF2-40B4-BE49-F238E27FC236}">
                <a16:creationId xmlns:a16="http://schemas.microsoft.com/office/drawing/2014/main" id="{DBCA6335-F45C-4EE3-93EF-BE41903B047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21262372">
            <a:off x="8209552" y="2002000"/>
            <a:ext cx="3101135" cy="3101135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pic>
        <p:nvPicPr>
          <p:cNvPr id="21" name="Graphisme 20">
            <a:extLst>
              <a:ext uri="{FF2B5EF4-FFF2-40B4-BE49-F238E27FC236}">
                <a16:creationId xmlns:a16="http://schemas.microsoft.com/office/drawing/2014/main" id="{1DDF4940-315C-4B96-9958-0CB53BD30E1A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89614" y="1155244"/>
            <a:ext cx="2532798" cy="792197"/>
          </a:xfrm>
          <a:prstGeom prst="rect">
            <a:avLst/>
          </a:prstGeom>
        </p:spPr>
      </p:pic>
      <p:pic>
        <p:nvPicPr>
          <p:cNvPr id="22" name="Graphisme 21">
            <a:extLst>
              <a:ext uri="{FF2B5EF4-FFF2-40B4-BE49-F238E27FC236}">
                <a16:creationId xmlns:a16="http://schemas.microsoft.com/office/drawing/2014/main" id="{8EBC3272-D75C-49EA-822E-BBE921FF97D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516941" y="981742"/>
            <a:ext cx="2554960" cy="914877"/>
          </a:xfrm>
          <a:prstGeom prst="rect">
            <a:avLst/>
          </a:prstGeom>
        </p:spPr>
      </p:pic>
      <p:sp>
        <p:nvSpPr>
          <p:cNvPr id="23" name="Espace réservé du texte 24">
            <a:extLst>
              <a:ext uri="{FF2B5EF4-FFF2-40B4-BE49-F238E27FC236}">
                <a16:creationId xmlns:a16="http://schemas.microsoft.com/office/drawing/2014/main" id="{29D87CB6-8FE7-467D-A726-420A27BD1B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 rot="413385">
            <a:off x="546309" y="1218982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CA" noProof="0"/>
              <a:t>Sous-titre 01</a:t>
            </a:r>
          </a:p>
        </p:txBody>
      </p:sp>
      <p:pic>
        <p:nvPicPr>
          <p:cNvPr id="25" name="Graphisme 24">
            <a:extLst>
              <a:ext uri="{FF2B5EF4-FFF2-40B4-BE49-F238E27FC236}">
                <a16:creationId xmlns:a16="http://schemas.microsoft.com/office/drawing/2014/main" id="{09B6DD1C-1EBB-4683-BF4F-43091F75011D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0860951">
            <a:off x="4700591" y="2023989"/>
            <a:ext cx="2532798" cy="792197"/>
          </a:xfrm>
          <a:prstGeom prst="rect">
            <a:avLst/>
          </a:prstGeom>
        </p:spPr>
      </p:pic>
      <p:pic>
        <p:nvPicPr>
          <p:cNvPr id="26" name="Graphisme 25">
            <a:extLst>
              <a:ext uri="{FF2B5EF4-FFF2-40B4-BE49-F238E27FC236}">
                <a16:creationId xmlns:a16="http://schemas.microsoft.com/office/drawing/2014/main" id="{90F04BB6-9395-4CF0-9898-7EF44C9A5F65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0860951">
            <a:off x="4627918" y="1850487"/>
            <a:ext cx="2554960" cy="914877"/>
          </a:xfrm>
          <a:prstGeom prst="rect">
            <a:avLst/>
          </a:prstGeom>
        </p:spPr>
      </p:pic>
      <p:sp>
        <p:nvSpPr>
          <p:cNvPr id="30" name="Espace réservé du texte 24">
            <a:extLst>
              <a:ext uri="{FF2B5EF4-FFF2-40B4-BE49-F238E27FC236}">
                <a16:creationId xmlns:a16="http://schemas.microsoft.com/office/drawing/2014/main" id="{BA1E34EF-540F-48AF-86CA-ABB3823D7DF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21274336">
            <a:off x="4657286" y="2087727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CA" noProof="0"/>
              <a:t>Sous-titre 02</a:t>
            </a:r>
          </a:p>
        </p:txBody>
      </p:sp>
      <p:pic>
        <p:nvPicPr>
          <p:cNvPr id="31" name="Graphisme 30">
            <a:extLst>
              <a:ext uri="{FF2B5EF4-FFF2-40B4-BE49-F238E27FC236}">
                <a16:creationId xmlns:a16="http://schemas.microsoft.com/office/drawing/2014/main" id="{528E482C-1851-45A1-AD42-9D86D443E868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0810727">
            <a:off x="9250019" y="905587"/>
            <a:ext cx="2532798" cy="792197"/>
          </a:xfrm>
          <a:prstGeom prst="rect">
            <a:avLst/>
          </a:prstGeom>
        </p:spPr>
      </p:pic>
      <p:pic>
        <p:nvPicPr>
          <p:cNvPr id="32" name="Graphisme 31">
            <a:extLst>
              <a:ext uri="{FF2B5EF4-FFF2-40B4-BE49-F238E27FC236}">
                <a16:creationId xmlns:a16="http://schemas.microsoft.com/office/drawing/2014/main" id="{DD6C8914-6D14-4274-BBAA-AEFD2FDAA6FA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 rot="20810727">
            <a:off x="9177346" y="732085"/>
            <a:ext cx="2554960" cy="914877"/>
          </a:xfrm>
          <a:prstGeom prst="rect">
            <a:avLst/>
          </a:prstGeom>
        </p:spPr>
      </p:pic>
      <p:sp>
        <p:nvSpPr>
          <p:cNvPr id="33" name="Espace réservé du texte 24">
            <a:extLst>
              <a:ext uri="{FF2B5EF4-FFF2-40B4-BE49-F238E27FC236}">
                <a16:creationId xmlns:a16="http://schemas.microsoft.com/office/drawing/2014/main" id="{B08CDA60-3729-42F7-8AFC-BBF85D674E6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21224112">
            <a:off x="9206714" y="969325"/>
            <a:ext cx="2496257" cy="542726"/>
          </a:xfrm>
        </p:spPr>
        <p:txBody>
          <a:bodyPr rtlCol="0">
            <a:noAutofit/>
          </a:bodyPr>
          <a:lstStyle>
            <a:lvl1pPr marL="0" indent="0" algn="ctr">
              <a:buNone/>
              <a:defRPr sz="3000" b="1">
                <a:solidFill>
                  <a:schemeClr val="tx2"/>
                </a:solidFill>
              </a:defRPr>
            </a:lvl1pPr>
            <a:lvl2pPr algn="ctr">
              <a:defRPr sz="3000" b="1">
                <a:solidFill>
                  <a:schemeClr val="bg1"/>
                </a:solidFill>
              </a:defRPr>
            </a:lvl2pPr>
            <a:lvl3pPr algn="ctr">
              <a:defRPr sz="3000" b="1">
                <a:solidFill>
                  <a:schemeClr val="bg1"/>
                </a:solidFill>
              </a:defRPr>
            </a:lvl3pPr>
            <a:lvl4pPr algn="ctr">
              <a:defRPr sz="3000" b="1">
                <a:solidFill>
                  <a:schemeClr val="bg1"/>
                </a:solidFill>
              </a:defRPr>
            </a:lvl4pPr>
            <a:lvl5pPr algn="ctr">
              <a:defRPr sz="3000" b="1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fr-CA" noProof="0"/>
              <a:t>Sous-titre 03</a:t>
            </a:r>
          </a:p>
        </p:txBody>
      </p:sp>
    </p:spTree>
    <p:extLst>
      <p:ext uri="{BB962C8B-B14F-4D97-AF65-F5344CB8AC3E}">
        <p14:creationId xmlns:p14="http://schemas.microsoft.com/office/powerpoint/2010/main" val="3200617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re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Graphisme 30">
            <a:extLst>
              <a:ext uri="{FF2B5EF4-FFF2-40B4-BE49-F238E27FC236}">
                <a16:creationId xmlns:a16="http://schemas.microsoft.com/office/drawing/2014/main" id="{B648EEBC-E2B3-460F-9ACB-93A00A5642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572584">
            <a:off x="4883710" y="2453441"/>
            <a:ext cx="3538150" cy="3538150"/>
          </a:xfrm>
          <a:prstGeom prst="rect">
            <a:avLst/>
          </a:prstGeom>
        </p:spPr>
      </p:pic>
      <p:sp>
        <p:nvSpPr>
          <p:cNvPr id="32" name="Espace réservé d’image 18">
            <a:extLst>
              <a:ext uri="{FF2B5EF4-FFF2-40B4-BE49-F238E27FC236}">
                <a16:creationId xmlns:a16="http://schemas.microsoft.com/office/drawing/2014/main" id="{7E2B4FE0-FFAD-4B79-83E0-C510BE9F650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 rot="20952731">
            <a:off x="4805521" y="2438242"/>
            <a:ext cx="3212357" cy="3212357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pic>
        <p:nvPicPr>
          <p:cNvPr id="8" name="Graphisme 7">
            <a:extLst>
              <a:ext uri="{FF2B5EF4-FFF2-40B4-BE49-F238E27FC236}">
                <a16:creationId xmlns:a16="http://schemas.microsoft.com/office/drawing/2014/main" id="{6B288B7D-1952-41DC-A224-99096062A0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60182" y="1167430"/>
            <a:ext cx="2609704" cy="2609704"/>
          </a:xfrm>
          <a:prstGeom prst="rect">
            <a:avLst/>
          </a:prstGeom>
        </p:spPr>
      </p:pic>
      <p:sp>
        <p:nvSpPr>
          <p:cNvPr id="13" name="Espace réservé d’image 18">
            <a:extLst>
              <a:ext uri="{FF2B5EF4-FFF2-40B4-BE49-F238E27FC236}">
                <a16:creationId xmlns:a16="http://schemas.microsoft.com/office/drawing/2014/main" id="{A3D6A39E-7E3F-497D-9C39-2A588E6B88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380147">
            <a:off x="926407" y="1080544"/>
            <a:ext cx="2369403" cy="2369403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pic>
        <p:nvPicPr>
          <p:cNvPr id="14" name="Graphisme 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pic>
        <p:nvPicPr>
          <p:cNvPr id="19" name="Graphisme 18">
            <a:extLst>
              <a:ext uri="{FF2B5EF4-FFF2-40B4-BE49-F238E27FC236}">
                <a16:creationId xmlns:a16="http://schemas.microsoft.com/office/drawing/2014/main" id="{01FE2C92-F4DE-451C-BEE6-AFB977658B3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72911" y="17382"/>
            <a:ext cx="5022903" cy="2118958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CA" noProof="0" smtClean="0"/>
              <a:t>‹N°›</a:t>
            </a:fld>
            <a:endParaRPr lang="fr-CA" noProof="0"/>
          </a:p>
        </p:txBody>
      </p:sp>
      <p:pic>
        <p:nvPicPr>
          <p:cNvPr id="9" name="Graphisme 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727163" y="2858595"/>
            <a:ext cx="445091" cy="432000"/>
          </a:xfrm>
          <a:prstGeom prst="rect">
            <a:avLst/>
          </a:prstGeom>
        </p:spPr>
      </p:pic>
      <p:pic>
        <p:nvPicPr>
          <p:cNvPr id="10" name="Graphisme 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32428" y="5946018"/>
            <a:ext cx="445091" cy="432000"/>
          </a:xfrm>
          <a:prstGeom prst="rect">
            <a:avLst/>
          </a:prstGeom>
        </p:spPr>
      </p:pic>
      <p:pic>
        <p:nvPicPr>
          <p:cNvPr id="11" name="Graphisme 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230756" y="1764102"/>
            <a:ext cx="445091" cy="432000"/>
          </a:xfrm>
          <a:prstGeom prst="rect">
            <a:avLst/>
          </a:prstGeom>
        </p:spPr>
      </p:pic>
      <p:pic>
        <p:nvPicPr>
          <p:cNvPr id="18" name="Graphisme 17">
            <a:extLst>
              <a:ext uri="{FF2B5EF4-FFF2-40B4-BE49-F238E27FC236}">
                <a16:creationId xmlns:a16="http://schemas.microsoft.com/office/drawing/2014/main" id="{38FE331A-AA11-4065-82E0-4D8502446B9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822337" y="-1165"/>
            <a:ext cx="4979463" cy="2028162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20934804">
            <a:off x="3901392" y="281394"/>
            <a:ext cx="4851589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CA" noProof="0"/>
              <a:t>TITRE DE LA DIAPOSITIVE</a:t>
            </a:r>
          </a:p>
        </p:txBody>
      </p:sp>
      <p:pic>
        <p:nvPicPr>
          <p:cNvPr id="27" name="Graphisme 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06000" y="4376226"/>
            <a:ext cx="445091" cy="432000"/>
          </a:xfrm>
          <a:prstGeom prst="rect">
            <a:avLst/>
          </a:prstGeom>
        </p:spPr>
      </p:pic>
      <p:pic>
        <p:nvPicPr>
          <p:cNvPr id="28" name="Graphisme 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816950" y="854224"/>
            <a:ext cx="445091" cy="432000"/>
          </a:xfrm>
          <a:prstGeom prst="rect">
            <a:avLst/>
          </a:prstGeom>
        </p:spPr>
      </p:pic>
      <p:pic>
        <p:nvPicPr>
          <p:cNvPr id="29" name="Graphisme 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pic>
        <p:nvPicPr>
          <p:cNvPr id="24" name="Graphisme 23">
            <a:extLst>
              <a:ext uri="{FF2B5EF4-FFF2-40B4-BE49-F238E27FC236}">
                <a16:creationId xmlns:a16="http://schemas.microsoft.com/office/drawing/2014/main" id="{D292829B-392D-4967-84B0-4139A53DE2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92451" y="4083599"/>
            <a:ext cx="2609704" cy="2609704"/>
          </a:xfrm>
          <a:prstGeom prst="rect">
            <a:avLst/>
          </a:prstGeom>
        </p:spPr>
      </p:pic>
      <p:sp>
        <p:nvSpPr>
          <p:cNvPr id="30" name="Espace réservé d’image 18">
            <a:extLst>
              <a:ext uri="{FF2B5EF4-FFF2-40B4-BE49-F238E27FC236}">
                <a16:creationId xmlns:a16="http://schemas.microsoft.com/office/drawing/2014/main" id="{8C0C41CB-E3C0-4350-A330-4A707B23D46E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380147">
            <a:off x="1358676" y="3996713"/>
            <a:ext cx="2369403" cy="2369403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pic>
        <p:nvPicPr>
          <p:cNvPr id="33" name="Graphique 32">
            <a:extLst>
              <a:ext uri="{FF2B5EF4-FFF2-40B4-BE49-F238E27FC236}">
                <a16:creationId xmlns:a16="http://schemas.microsoft.com/office/drawing/2014/main" id="{F2A5D59B-B0CD-4CDB-991A-8BD8A7573C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0385422">
            <a:off x="8854980" y="2114947"/>
            <a:ext cx="2609704" cy="2609704"/>
          </a:xfrm>
          <a:prstGeom prst="rect">
            <a:avLst/>
          </a:prstGeom>
        </p:spPr>
      </p:pic>
      <p:sp>
        <p:nvSpPr>
          <p:cNvPr id="34" name="Espace réservé d’image 18">
            <a:extLst>
              <a:ext uri="{FF2B5EF4-FFF2-40B4-BE49-F238E27FC236}">
                <a16:creationId xmlns:a16="http://schemas.microsoft.com/office/drawing/2014/main" id="{239C034F-7BBB-474F-99A5-5E5E1D8DFF9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0765569">
            <a:off x="8821205" y="2028061"/>
            <a:ext cx="2369403" cy="2369403"/>
          </a:xfrm>
          <a:ln w="155575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pic>
        <p:nvPicPr>
          <p:cNvPr id="35" name="Graphisme 34">
            <a:extLst>
              <a:ext uri="{FF2B5EF4-FFF2-40B4-BE49-F238E27FC236}">
                <a16:creationId xmlns:a16="http://schemas.microsoft.com/office/drawing/2014/main" id="{1AA2C9C9-ADDF-463C-A756-8AC76B307978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20080827">
            <a:off x="3986289" y="5177048"/>
            <a:ext cx="900000" cy="1414283"/>
          </a:xfrm>
          <a:prstGeom prst="rect">
            <a:avLst/>
          </a:prstGeom>
        </p:spPr>
      </p:pic>
      <p:grpSp>
        <p:nvGrpSpPr>
          <p:cNvPr id="22" name="Groupe 21">
            <a:extLst>
              <a:ext uri="{FF2B5EF4-FFF2-40B4-BE49-F238E27FC236}">
                <a16:creationId xmlns:a16="http://schemas.microsoft.com/office/drawing/2014/main" id="{A783F73A-FAD9-485B-AEF2-257165EDCA1D}"/>
              </a:ext>
            </a:extLst>
          </p:cNvPr>
          <p:cNvGrpSpPr/>
          <p:nvPr userDrawn="1"/>
        </p:nvGrpSpPr>
        <p:grpSpPr>
          <a:xfrm rot="5118701">
            <a:off x="9533617" y="4909868"/>
            <a:ext cx="1247761" cy="1524602"/>
            <a:chOff x="1186047" y="1003914"/>
            <a:chExt cx="1491263" cy="1822130"/>
          </a:xfrm>
        </p:grpSpPr>
        <p:pic>
          <p:nvPicPr>
            <p:cNvPr id="23" name="Graphisme 22">
              <a:extLst>
                <a:ext uri="{FF2B5EF4-FFF2-40B4-BE49-F238E27FC236}">
                  <a16:creationId xmlns:a16="http://schemas.microsoft.com/office/drawing/2014/main" id="{D03443B8-72F6-4DB4-B411-4F48797F73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411229" y="1003914"/>
              <a:ext cx="259200" cy="583200"/>
            </a:xfrm>
            <a:prstGeom prst="rect">
              <a:avLst/>
            </a:prstGeom>
          </p:spPr>
        </p:pic>
        <p:pic>
          <p:nvPicPr>
            <p:cNvPr id="25" name="Graphisme 24">
              <a:extLst>
                <a:ext uri="{FF2B5EF4-FFF2-40B4-BE49-F238E27FC236}">
                  <a16:creationId xmlns:a16="http://schemas.microsoft.com/office/drawing/2014/main" id="{579A39C7-9531-47B9-9E04-34417B9C16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670429" y="1071784"/>
              <a:ext cx="290763" cy="543600"/>
            </a:xfrm>
            <a:prstGeom prst="rect">
              <a:avLst/>
            </a:prstGeom>
          </p:spPr>
        </p:pic>
        <p:pic>
          <p:nvPicPr>
            <p:cNvPr id="26" name="Graphisme 25">
              <a:extLst>
                <a:ext uri="{FF2B5EF4-FFF2-40B4-BE49-F238E27FC236}">
                  <a16:creationId xmlns:a16="http://schemas.microsoft.com/office/drawing/2014/main" id="{39C38E06-9300-4CAB-AEDE-51B9D776CC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186047" y="1168984"/>
              <a:ext cx="484663" cy="446400"/>
            </a:xfrm>
            <a:prstGeom prst="rect">
              <a:avLst/>
            </a:prstGeom>
          </p:spPr>
        </p:pic>
        <p:pic>
          <p:nvPicPr>
            <p:cNvPr id="36" name="Graphisme 35">
              <a:extLst>
                <a:ext uri="{FF2B5EF4-FFF2-40B4-BE49-F238E27FC236}">
                  <a16:creationId xmlns:a16="http://schemas.microsoft.com/office/drawing/2014/main" id="{E5CADABB-3A87-4000-8B9E-B8ABE9B819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581204" y="1422044"/>
              <a:ext cx="1096106" cy="1404000"/>
            </a:xfrm>
            <a:prstGeom prst="rect">
              <a:avLst/>
            </a:prstGeom>
          </p:spPr>
        </p:pic>
        <p:pic>
          <p:nvPicPr>
            <p:cNvPr id="37" name="Graphisme 36">
              <a:extLst>
                <a:ext uri="{FF2B5EF4-FFF2-40B4-BE49-F238E27FC236}">
                  <a16:creationId xmlns:a16="http://schemas.microsoft.com/office/drawing/2014/main" id="{1F6FE616-E36F-4414-907F-3C950E69BE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637577" y="1505779"/>
              <a:ext cx="867600" cy="12248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76892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re contenu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sme 3">
            <a:extLst>
              <a:ext uri="{FF2B5EF4-FFF2-40B4-BE49-F238E27FC236}">
                <a16:creationId xmlns:a16="http://schemas.microsoft.com/office/drawing/2014/main" id="{06E48C54-2BB4-49BD-A261-146616CB3A8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98468" y="72980"/>
            <a:ext cx="5116214" cy="2394000"/>
          </a:xfrm>
          <a:prstGeom prst="rect">
            <a:avLst/>
          </a:prstGeom>
        </p:spPr>
      </p:pic>
      <p:pic>
        <p:nvPicPr>
          <p:cNvPr id="3" name="Graphisme 2">
            <a:extLst>
              <a:ext uri="{FF2B5EF4-FFF2-40B4-BE49-F238E27FC236}">
                <a16:creationId xmlns:a16="http://schemas.microsoft.com/office/drawing/2014/main" id="{CDE3E08D-783F-43E6-B668-89C1FC2F81D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914296" y="23142"/>
            <a:ext cx="5062359" cy="219669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223807-CC74-4D48-A03D-E448375EDFC5}"/>
              </a:ext>
            </a:extLst>
          </p:cNvPr>
          <p:cNvSpPr/>
          <p:nvPr userDrawn="1"/>
        </p:nvSpPr>
        <p:spPr>
          <a:xfrm rot="21362878">
            <a:off x="4764732" y="2016837"/>
            <a:ext cx="2997679" cy="4554917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noProof="0"/>
          </a:p>
        </p:txBody>
      </p:sp>
      <p:pic>
        <p:nvPicPr>
          <p:cNvPr id="34" name="Graphisme 33">
            <a:extLst>
              <a:ext uri="{FF2B5EF4-FFF2-40B4-BE49-F238E27FC236}">
                <a16:creationId xmlns:a16="http://schemas.microsoft.com/office/drawing/2014/main" id="{EEF9453B-EAB5-4A4B-A2DC-2C348E8217E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858965">
            <a:off x="1394169" y="3879413"/>
            <a:ext cx="2721110" cy="2721110"/>
          </a:xfrm>
          <a:prstGeom prst="rect">
            <a:avLst/>
          </a:prstGeom>
        </p:spPr>
      </p:pic>
      <p:sp>
        <p:nvSpPr>
          <p:cNvPr id="35" name="Espace réservé d’image 18">
            <a:extLst>
              <a:ext uri="{FF2B5EF4-FFF2-40B4-BE49-F238E27FC236}">
                <a16:creationId xmlns:a16="http://schemas.microsoft.com/office/drawing/2014/main" id="{A23D036F-A4CB-4633-BB29-736D66F265DF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1239112">
            <a:off x="1344218" y="3772047"/>
            <a:ext cx="2470551" cy="2470551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pic>
        <p:nvPicPr>
          <p:cNvPr id="14" name="Graphisme 13">
            <a:extLst>
              <a:ext uri="{FF2B5EF4-FFF2-40B4-BE49-F238E27FC236}">
                <a16:creationId xmlns:a16="http://schemas.microsoft.com/office/drawing/2014/main" id="{147868C3-81E2-4A84-B19E-E56B99DDE99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406000" y="6162018"/>
            <a:ext cx="352800" cy="327600"/>
          </a:xfrm>
          <a:prstGeom prst="rect">
            <a:avLst/>
          </a:prstGeom>
        </p:spPr>
      </p:pic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4463C7F-0BBE-4574-9B8C-78B70956E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CA" noProof="0" smtClean="0"/>
              <a:t>‹N°›</a:t>
            </a:fld>
            <a:endParaRPr lang="fr-CA" noProof="0"/>
          </a:p>
        </p:txBody>
      </p:sp>
      <p:pic>
        <p:nvPicPr>
          <p:cNvPr id="9" name="Graphisme 8">
            <a:extLst>
              <a:ext uri="{FF2B5EF4-FFF2-40B4-BE49-F238E27FC236}">
                <a16:creationId xmlns:a16="http://schemas.microsoft.com/office/drawing/2014/main" id="{8DEE29E6-8E44-40CC-BE66-4117F07014F3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014519" y="5327449"/>
            <a:ext cx="445091" cy="432000"/>
          </a:xfrm>
          <a:prstGeom prst="rect">
            <a:avLst/>
          </a:prstGeom>
        </p:spPr>
      </p:pic>
      <p:pic>
        <p:nvPicPr>
          <p:cNvPr id="10" name="Graphisme 9">
            <a:extLst>
              <a:ext uri="{FF2B5EF4-FFF2-40B4-BE49-F238E27FC236}">
                <a16:creationId xmlns:a16="http://schemas.microsoft.com/office/drawing/2014/main" id="{4D76D187-7644-46ED-86D9-7BEB20B9CB1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76725" y="6041044"/>
            <a:ext cx="445091" cy="432000"/>
          </a:xfrm>
          <a:prstGeom prst="rect">
            <a:avLst/>
          </a:prstGeom>
        </p:spPr>
      </p:pic>
      <p:pic>
        <p:nvPicPr>
          <p:cNvPr id="11" name="Graphisme 10">
            <a:extLst>
              <a:ext uri="{FF2B5EF4-FFF2-40B4-BE49-F238E27FC236}">
                <a16:creationId xmlns:a16="http://schemas.microsoft.com/office/drawing/2014/main" id="{29DBB067-92E7-4677-A519-74B52625B26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376725" y="4833083"/>
            <a:ext cx="445091" cy="432000"/>
          </a:xfrm>
          <a:prstGeom prst="rect">
            <a:avLst/>
          </a:prstGeom>
        </p:spPr>
      </p:pic>
      <p:pic>
        <p:nvPicPr>
          <p:cNvPr id="12" name="Graphisme 11">
            <a:extLst>
              <a:ext uri="{FF2B5EF4-FFF2-40B4-BE49-F238E27FC236}">
                <a16:creationId xmlns:a16="http://schemas.microsoft.com/office/drawing/2014/main" id="{3E5FCF64-EBFF-42DA-A64E-C4FE4E5AF84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441231" y="5525449"/>
            <a:ext cx="1315382" cy="900000"/>
          </a:xfrm>
          <a:prstGeom prst="rect">
            <a:avLst/>
          </a:prstGeom>
        </p:spPr>
      </p:pic>
      <p:pic>
        <p:nvPicPr>
          <p:cNvPr id="27" name="Graphisme 26">
            <a:extLst>
              <a:ext uri="{FF2B5EF4-FFF2-40B4-BE49-F238E27FC236}">
                <a16:creationId xmlns:a16="http://schemas.microsoft.com/office/drawing/2014/main" id="{16FD84D5-1F0B-4C69-B866-12C2038C8969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686885" y="2424375"/>
            <a:ext cx="445091" cy="432000"/>
          </a:xfrm>
          <a:prstGeom prst="rect">
            <a:avLst/>
          </a:prstGeom>
        </p:spPr>
      </p:pic>
      <p:pic>
        <p:nvPicPr>
          <p:cNvPr id="28" name="Graphisme 27">
            <a:extLst>
              <a:ext uri="{FF2B5EF4-FFF2-40B4-BE49-F238E27FC236}">
                <a16:creationId xmlns:a16="http://schemas.microsoft.com/office/drawing/2014/main" id="{CC847A2F-5669-4A62-9E97-8056D8FC315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344098" y="5759449"/>
            <a:ext cx="445091" cy="432000"/>
          </a:xfrm>
          <a:prstGeom prst="rect">
            <a:avLst/>
          </a:prstGeom>
        </p:spPr>
      </p:pic>
      <p:pic>
        <p:nvPicPr>
          <p:cNvPr id="29" name="Graphisme 28">
            <a:extLst>
              <a:ext uri="{FF2B5EF4-FFF2-40B4-BE49-F238E27FC236}">
                <a16:creationId xmlns:a16="http://schemas.microsoft.com/office/drawing/2014/main" id="{4B43BB89-2AA0-4902-B85D-FD5AADA34867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1136662" y="735430"/>
            <a:ext cx="445091" cy="432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99042495-B43C-440B-849D-7E253BF03A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690322">
            <a:off x="3991760" y="411856"/>
            <a:ext cx="5026959" cy="1325563"/>
          </a:xfrm>
        </p:spPr>
        <p:txBody>
          <a:bodyPr rtlCol="0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fr-CA" noProof="0"/>
              <a:t>TITRE DE LA DIAPOSITIVE</a:t>
            </a:r>
          </a:p>
        </p:txBody>
      </p:sp>
      <p:pic>
        <p:nvPicPr>
          <p:cNvPr id="24" name="Graphisme 23">
            <a:extLst>
              <a:ext uri="{FF2B5EF4-FFF2-40B4-BE49-F238E27FC236}">
                <a16:creationId xmlns:a16="http://schemas.microsoft.com/office/drawing/2014/main" id="{2D5F5171-FFBF-42C5-97E7-F02CA458BDC9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 rot="2859562">
            <a:off x="9652226" y="414349"/>
            <a:ext cx="900000" cy="1414283"/>
          </a:xfrm>
          <a:prstGeom prst="rect">
            <a:avLst/>
          </a:prstGeom>
        </p:spPr>
      </p:pic>
      <p:pic>
        <p:nvPicPr>
          <p:cNvPr id="40" name="Graphisme 39">
            <a:extLst>
              <a:ext uri="{FF2B5EF4-FFF2-40B4-BE49-F238E27FC236}">
                <a16:creationId xmlns:a16="http://schemas.microsoft.com/office/drawing/2014/main" id="{82D76515-C894-48EB-968F-542CB0B2BD2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882225">
            <a:off x="8426272" y="2144080"/>
            <a:ext cx="3195823" cy="3195823"/>
          </a:xfrm>
          <a:prstGeom prst="rect">
            <a:avLst/>
          </a:prstGeom>
        </p:spPr>
      </p:pic>
      <p:sp>
        <p:nvSpPr>
          <p:cNvPr id="41" name="Espace réservé d’image 18">
            <a:extLst>
              <a:ext uri="{FF2B5EF4-FFF2-40B4-BE49-F238E27FC236}">
                <a16:creationId xmlns:a16="http://schemas.microsoft.com/office/drawing/2014/main" id="{DBCA6335-F45C-4EE3-93EF-BE41903B047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 rot="21262372">
            <a:off x="8364532" y="2048358"/>
            <a:ext cx="2901553" cy="2901553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pic>
        <p:nvPicPr>
          <p:cNvPr id="21" name="Graphisme 20">
            <a:extLst>
              <a:ext uri="{FF2B5EF4-FFF2-40B4-BE49-F238E27FC236}">
                <a16:creationId xmlns:a16="http://schemas.microsoft.com/office/drawing/2014/main" id="{907B72D2-361F-4D62-97D5-BF81DAE4105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1411045">
            <a:off x="744943" y="663336"/>
            <a:ext cx="2721110" cy="2721110"/>
          </a:xfrm>
          <a:prstGeom prst="rect">
            <a:avLst/>
          </a:prstGeom>
        </p:spPr>
      </p:pic>
      <p:sp>
        <p:nvSpPr>
          <p:cNvPr id="22" name="Espace réservé d’image 18">
            <a:extLst>
              <a:ext uri="{FF2B5EF4-FFF2-40B4-BE49-F238E27FC236}">
                <a16:creationId xmlns:a16="http://schemas.microsoft.com/office/drawing/2014/main" id="{E3B48858-7719-4E65-A7F1-EEE5ACF2276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 rot="191192">
            <a:off x="694992" y="555970"/>
            <a:ext cx="2470551" cy="2470551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  <p:sp>
        <p:nvSpPr>
          <p:cNvPr id="25" name="Espace réservé d’image 18">
            <a:extLst>
              <a:ext uri="{FF2B5EF4-FFF2-40B4-BE49-F238E27FC236}">
                <a16:creationId xmlns:a16="http://schemas.microsoft.com/office/drawing/2014/main" id="{1F0DCAC4-466C-467A-A4C8-2AF6FACE9E1A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 rot="21453003">
            <a:off x="4604294" y="1906143"/>
            <a:ext cx="2932858" cy="4396076"/>
          </a:xfrm>
          <a:ln w="133350" cap="sq">
            <a:solidFill>
              <a:schemeClr val="bg1"/>
            </a:solidFill>
            <a:miter lim="800000"/>
          </a:ln>
        </p:spPr>
        <p:txBody>
          <a:bodyPr rtlCol="0" anchor="ctr" anchorCtr="0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r-CA" noProof="0"/>
              <a:t>Insérez ou glissez-déplacez</a:t>
            </a:r>
            <a:br>
              <a:rPr lang="fr-CA" noProof="0"/>
            </a:br>
            <a:r>
              <a:rPr lang="fr-CA" noProof="0"/>
              <a:t>votre photo</a:t>
            </a:r>
          </a:p>
        </p:txBody>
      </p:sp>
    </p:spTree>
    <p:extLst>
      <p:ext uri="{BB962C8B-B14F-4D97-AF65-F5344CB8AC3E}">
        <p14:creationId xmlns:p14="http://schemas.microsoft.com/office/powerpoint/2010/main" val="2709745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894261BA-63E5-419C-9106-257AC3FADBD4}"/>
              </a:ext>
            </a:extLst>
          </p:cNvPr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67528F6-745E-479C-8468-1335134C138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fr-CA" noProof="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5FF534F-83B0-4771-8F2A-8C8BE2225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r-CA" noProof="0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77049530-2369-4B08-A4A6-3BCADDB6D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r-CA" noProof="0"/>
              <a:t>Modifiez les styles du texte du masque</a:t>
            </a:r>
          </a:p>
          <a:p>
            <a:pPr lvl="1" rtl="0"/>
            <a:r>
              <a:rPr lang="fr-CA" noProof="0"/>
              <a:t>Deuxième niveau</a:t>
            </a:r>
          </a:p>
          <a:p>
            <a:pPr lvl="2" rtl="0"/>
            <a:r>
              <a:rPr lang="fr-CA" noProof="0"/>
              <a:t>Troisième niveau</a:t>
            </a:r>
          </a:p>
          <a:p>
            <a:pPr lvl="3" rtl="0"/>
            <a:r>
              <a:rPr lang="fr-CA" noProof="0"/>
              <a:t>Quatrième niveau</a:t>
            </a:r>
          </a:p>
          <a:p>
            <a:pPr lvl="4" rtl="0"/>
            <a:r>
              <a:rPr lang="fr-CA" noProof="0"/>
              <a:t>Cinquième niveau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B06D941-3697-45AD-8E9A-B63D050F97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79926" y="6145747"/>
            <a:ext cx="419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lang="en-US" sz="1200" b="1" kern="120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</a:lstStyle>
          <a:p>
            <a:fld id="{335F233E-435F-4ACE-AA72-BF6F5D156227}" type="slidenum">
              <a:rPr lang="fr-CA" noProof="0" smtClean="0"/>
              <a:pPr/>
              <a:t>‹N°›</a:t>
            </a:fld>
            <a:endParaRPr lang="fr-CA" noProof="0"/>
          </a:p>
        </p:txBody>
      </p:sp>
    </p:spTree>
    <p:extLst>
      <p:ext uri="{BB962C8B-B14F-4D97-AF65-F5344CB8AC3E}">
        <p14:creationId xmlns:p14="http://schemas.microsoft.com/office/powerpoint/2010/main" val="2045685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9" r:id="rId9"/>
    <p:sldLayoutId id="2147483670" r:id="rId10"/>
    <p:sldLayoutId id="2147483666" r:id="rId11"/>
    <p:sldLayoutId id="2147483667" r:id="rId12"/>
    <p:sldLayoutId id="2147483668" r:id="rId13"/>
    <p:sldLayoutId id="2147483671" r:id="rId14"/>
    <p:sldLayoutId id="2147483672" r:id="rId15"/>
    <p:sldLayoutId id="2147483673" r:id="rId16"/>
    <p:sldLayoutId id="2147483675" r:id="rId17"/>
    <p:sldLayoutId id="2147483676" r:id="rId18"/>
    <p:sldLayoutId id="2147483677" r:id="rId19"/>
    <p:sldLayoutId id="2147483674" r:id="rId20"/>
    <p:sldLayoutId id="2147483678" r:id="rId21"/>
    <p:sldLayoutId id="2147483649" r:id="rId22"/>
    <p:sldLayoutId id="2147483650" r:id="rId23"/>
    <p:sldLayoutId id="2147483651" r:id="rId24"/>
    <p:sldLayoutId id="2147483652" r:id="rId25"/>
    <p:sldLayoutId id="2147483653" r:id="rId26"/>
    <p:sldLayoutId id="2147483654" r:id="rId27"/>
    <p:sldLayoutId id="2147483655" r:id="rId28"/>
    <p:sldLayoutId id="2147483656" r:id="rId29"/>
    <p:sldLayoutId id="2147483657" r:id="rId30"/>
  </p:sldLayoutIdLst>
  <p:hf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9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FC74D5C-0AEC-4826-BADA-011E45686A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fr-CA"/>
              <a:t>FÊTE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722480CE-A42F-4956-89AF-4E4B9728876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fr-CA"/>
              <a:t>ALBUM PHOTO</a:t>
            </a:r>
          </a:p>
        </p:txBody>
      </p:sp>
    </p:spTree>
    <p:extLst>
      <p:ext uri="{BB962C8B-B14F-4D97-AF65-F5344CB8AC3E}">
        <p14:creationId xmlns:p14="http://schemas.microsoft.com/office/powerpoint/2010/main" val="41382520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5FE5D29-5A00-4DEE-A582-1A54EC0A77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CA" smtClean="0"/>
              <a:t>10</a:t>
            </a:fld>
            <a:endParaRPr lang="fr-CA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726A8A06-0A8B-41DA-8AB8-3DC7CA242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34804">
            <a:off x="3989328" y="272859"/>
            <a:ext cx="4762824" cy="1325563"/>
          </a:xfrm>
        </p:spPr>
        <p:txBody>
          <a:bodyPr rtlCol="0"/>
          <a:lstStyle/>
          <a:p>
            <a:pPr rtl="0"/>
            <a:r>
              <a:rPr lang="fr-CA" sz="4400"/>
              <a:t>TITRE DE LA DIAPOSITIVE 6</a:t>
            </a:r>
          </a:p>
        </p:txBody>
      </p:sp>
      <p:sp>
        <p:nvSpPr>
          <p:cNvPr id="14" name="Espace réservé d’image 13" descr="Espace réservé à l’image">
            <a:extLst>
              <a:ext uri="{FF2B5EF4-FFF2-40B4-BE49-F238E27FC236}">
                <a16:creationId xmlns:a16="http://schemas.microsoft.com/office/drawing/2014/main" id="{DAE1D67A-3935-43C3-9405-988A957253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6" name="Espace réservé d’image 15" descr="Espace réservé à l’image">
            <a:extLst>
              <a:ext uri="{FF2B5EF4-FFF2-40B4-BE49-F238E27FC236}">
                <a16:creationId xmlns:a16="http://schemas.microsoft.com/office/drawing/2014/main" id="{E91F962E-5C29-432C-A7EA-333CAF0DD07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8" name="Espace réservé d’image 17" descr="Espace réservé à l’image">
            <a:extLst>
              <a:ext uri="{FF2B5EF4-FFF2-40B4-BE49-F238E27FC236}">
                <a16:creationId xmlns:a16="http://schemas.microsoft.com/office/drawing/2014/main" id="{D56A334C-A1E6-40E5-8EE4-21F0D467A7B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2096693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’image 9" descr="Espace réservé à l’image">
            <a:extLst>
              <a:ext uri="{FF2B5EF4-FFF2-40B4-BE49-F238E27FC236}">
                <a16:creationId xmlns:a16="http://schemas.microsoft.com/office/drawing/2014/main" id="{1831C8AB-DB55-4BEC-9F8F-270F43E22BF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7" name="Espace réservé à l’image 6" descr="Espace réservé à l’image">
            <a:extLst>
              <a:ext uri="{FF2B5EF4-FFF2-40B4-BE49-F238E27FC236}">
                <a16:creationId xmlns:a16="http://schemas.microsoft.com/office/drawing/2014/main" id="{494667A2-00F8-49B3-885E-3C84EC4C832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2CAF3EC-B4D8-4C64-9B2B-F5AB118D8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CA" smtClean="0"/>
              <a:pPr/>
              <a:t>11</a:t>
            </a:fld>
            <a:endParaRPr lang="fr-CA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33A70A3B-B11D-46D3-B033-FC3B713C6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CA" sz="4400"/>
              <a:t>TITRE DE LA DIAPOSITIVE 7</a:t>
            </a:r>
          </a:p>
        </p:txBody>
      </p:sp>
      <p:sp>
        <p:nvSpPr>
          <p:cNvPr id="6" name="Espace réservé d’image 5" descr="Espace réservé à l’image">
            <a:extLst>
              <a:ext uri="{FF2B5EF4-FFF2-40B4-BE49-F238E27FC236}">
                <a16:creationId xmlns:a16="http://schemas.microsoft.com/office/drawing/2014/main" id="{0D183A10-CF9C-4BED-8D50-9DB485CD362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Espace réservé à l’image 7" descr="Espace réservé d’image">
            <a:extLst>
              <a:ext uri="{FF2B5EF4-FFF2-40B4-BE49-F238E27FC236}">
                <a16:creationId xmlns:a16="http://schemas.microsoft.com/office/drawing/2014/main" id="{3417C564-323F-43CE-8F1D-BEB181E7D4B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9" name="Espace réservé à l’image 8" descr="Espace réservé à l’image">
            <a:extLst>
              <a:ext uri="{FF2B5EF4-FFF2-40B4-BE49-F238E27FC236}">
                <a16:creationId xmlns:a16="http://schemas.microsoft.com/office/drawing/2014/main" id="{0130E34A-0459-469A-A4EA-A937F770CE72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</p:spTree>
    <p:extLst>
      <p:ext uri="{BB962C8B-B14F-4D97-AF65-F5344CB8AC3E}">
        <p14:creationId xmlns:p14="http://schemas.microsoft.com/office/powerpoint/2010/main" val="14014872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DE1926D-1E7D-4908-9535-9C74894EDF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CA" smtClean="0"/>
              <a:t>12</a:t>
            </a:fld>
            <a:endParaRPr lang="fr-CA"/>
          </a:p>
        </p:txBody>
      </p:sp>
      <p:sp>
        <p:nvSpPr>
          <p:cNvPr id="7" name="Titre 6">
            <a:extLst>
              <a:ext uri="{FF2B5EF4-FFF2-40B4-BE49-F238E27FC236}">
                <a16:creationId xmlns:a16="http://schemas.microsoft.com/office/drawing/2014/main" id="{70D9E414-B99D-4920-81AF-560AB844D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CA" sz="4400"/>
              <a:t>TITRE DE LA DIAPOSITIVE 8</a:t>
            </a:r>
          </a:p>
        </p:txBody>
      </p:sp>
      <p:sp>
        <p:nvSpPr>
          <p:cNvPr id="17" name="Espace réservé d’image 16" descr="Espace réservé à l’image">
            <a:extLst>
              <a:ext uri="{FF2B5EF4-FFF2-40B4-BE49-F238E27FC236}">
                <a16:creationId xmlns:a16="http://schemas.microsoft.com/office/drawing/2014/main" id="{99CCCBC6-4B07-4B95-A336-9EEB5BE0632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9" name="Espace réservé d’image 18" descr="Espace réservé à l’image">
            <a:extLst>
              <a:ext uri="{FF2B5EF4-FFF2-40B4-BE49-F238E27FC236}">
                <a16:creationId xmlns:a16="http://schemas.microsoft.com/office/drawing/2014/main" id="{59536E7E-D9F9-4BC1-A433-FEEAD5F1602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21" name="Espace réservé d’image 20" descr="Espace réservé à l’image">
            <a:extLst>
              <a:ext uri="{FF2B5EF4-FFF2-40B4-BE49-F238E27FC236}">
                <a16:creationId xmlns:a16="http://schemas.microsoft.com/office/drawing/2014/main" id="{924A8A37-243A-4508-8165-681CA4F9AAB8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23" name="Espace réservé d’image 22" descr="Espace réservé à l’image">
            <a:extLst>
              <a:ext uri="{FF2B5EF4-FFF2-40B4-BE49-F238E27FC236}">
                <a16:creationId xmlns:a16="http://schemas.microsoft.com/office/drawing/2014/main" id="{940C974C-F29B-4C98-B4AA-17155D3F3641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</p:spTree>
    <p:extLst>
      <p:ext uri="{BB962C8B-B14F-4D97-AF65-F5344CB8AC3E}">
        <p14:creationId xmlns:p14="http://schemas.microsoft.com/office/powerpoint/2010/main" val="1693162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’image 1" descr="Espace réservé à l’image">
            <a:extLst>
              <a:ext uri="{FF2B5EF4-FFF2-40B4-BE49-F238E27FC236}">
                <a16:creationId xmlns:a16="http://schemas.microsoft.com/office/drawing/2014/main" id="{B546F7EA-340B-4DD3-95C9-3817D06A0A41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3" name="Espace réservé d’image 2" descr="Espace réservé à l’image">
            <a:extLst>
              <a:ext uri="{FF2B5EF4-FFF2-40B4-BE49-F238E27FC236}">
                <a16:creationId xmlns:a16="http://schemas.microsoft.com/office/drawing/2014/main" id="{A04B0DFE-B67C-4F73-9585-B202779A946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4" name="Espace réservé d’image 3" descr="Espace réservé à l’image">
            <a:extLst>
              <a:ext uri="{FF2B5EF4-FFF2-40B4-BE49-F238E27FC236}">
                <a16:creationId xmlns:a16="http://schemas.microsoft.com/office/drawing/2014/main" id="{7F059929-60A0-47D3-9990-900AC4F324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5" name="Espace réservé d’image 4" descr="Espace réservé à l’image">
            <a:extLst>
              <a:ext uri="{FF2B5EF4-FFF2-40B4-BE49-F238E27FC236}">
                <a16:creationId xmlns:a16="http://schemas.microsoft.com/office/drawing/2014/main" id="{033EEDC5-AA41-4E0D-8FD2-6A69E4F074B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778B6FB-C3C2-439C-AF9D-F7FCD71A9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CA" smtClean="0"/>
              <a:t>13</a:t>
            </a:fld>
            <a:endParaRPr lang="fr-CA"/>
          </a:p>
        </p:txBody>
      </p:sp>
      <p:sp>
        <p:nvSpPr>
          <p:cNvPr id="7" name="Espace réservé d’image 6" descr="Espace réservé à l’image">
            <a:extLst>
              <a:ext uri="{FF2B5EF4-FFF2-40B4-BE49-F238E27FC236}">
                <a16:creationId xmlns:a16="http://schemas.microsoft.com/office/drawing/2014/main" id="{B78112AD-87E5-49EB-9E4A-FA74DAA04FDD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8" name="Espace réservé d’image 7" descr="Espace réservé à l’image">
            <a:extLst>
              <a:ext uri="{FF2B5EF4-FFF2-40B4-BE49-F238E27FC236}">
                <a16:creationId xmlns:a16="http://schemas.microsoft.com/office/drawing/2014/main" id="{C61086AC-8D3F-4C1C-96BB-B0DB392268A4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AFC61CA5-EFD6-48C7-927E-686BE68300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34804">
            <a:off x="3954380" y="293324"/>
            <a:ext cx="4745040" cy="1325563"/>
          </a:xfrm>
        </p:spPr>
        <p:txBody>
          <a:bodyPr rtlCol="0"/>
          <a:lstStyle/>
          <a:p>
            <a:pPr rtl="0"/>
            <a:r>
              <a:rPr lang="fr-CA" sz="4400"/>
              <a:t>TITRE DE LA DIAPOSITIVE 9</a:t>
            </a:r>
          </a:p>
        </p:txBody>
      </p:sp>
      <p:sp>
        <p:nvSpPr>
          <p:cNvPr id="10" name="Espace réservé d’image 9" descr="Espace réservé à l’image">
            <a:extLst>
              <a:ext uri="{FF2B5EF4-FFF2-40B4-BE49-F238E27FC236}">
                <a16:creationId xmlns:a16="http://schemas.microsoft.com/office/drawing/2014/main" id="{9E78E1B0-A0D4-4DC4-8F93-B3A8C4500E06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</p:spTree>
    <p:extLst>
      <p:ext uri="{BB962C8B-B14F-4D97-AF65-F5344CB8AC3E}">
        <p14:creationId xmlns:p14="http://schemas.microsoft.com/office/powerpoint/2010/main" val="18708686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’image 13" descr="Espace réservé à l’image">
            <a:extLst>
              <a:ext uri="{FF2B5EF4-FFF2-40B4-BE49-F238E27FC236}">
                <a16:creationId xmlns:a16="http://schemas.microsoft.com/office/drawing/2014/main" id="{2F53C3FF-1931-4CBC-AA44-10C5221C54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1595C19C-D18F-42B1-BC78-24677421A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CA" smtClean="0"/>
              <a:pPr/>
              <a:t>14</a:t>
            </a:fld>
            <a:endParaRPr lang="fr-CA"/>
          </a:p>
        </p:txBody>
      </p:sp>
      <p:sp>
        <p:nvSpPr>
          <p:cNvPr id="15" name="Espace réservé d’image 14" descr="Espace réservé à l’image">
            <a:extLst>
              <a:ext uri="{FF2B5EF4-FFF2-40B4-BE49-F238E27FC236}">
                <a16:creationId xmlns:a16="http://schemas.microsoft.com/office/drawing/2014/main" id="{2D2E63E3-047C-411A-91A6-0FAAB12EFE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968F053A-54D0-4BE8-B9A8-30FFA753B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CA" sz="4400"/>
              <a:t>TITRE DE LA DIAPOSITIVE 10</a:t>
            </a:r>
          </a:p>
        </p:txBody>
      </p:sp>
      <p:sp>
        <p:nvSpPr>
          <p:cNvPr id="16" name="Espace réservé d’image 15" descr="Espace réservé à l’image">
            <a:extLst>
              <a:ext uri="{FF2B5EF4-FFF2-40B4-BE49-F238E27FC236}">
                <a16:creationId xmlns:a16="http://schemas.microsoft.com/office/drawing/2014/main" id="{AB674858-6F2E-43DD-87D7-6BCA95CD207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</p:spTree>
    <p:extLst>
      <p:ext uri="{BB962C8B-B14F-4D97-AF65-F5344CB8AC3E}">
        <p14:creationId xmlns:p14="http://schemas.microsoft.com/office/powerpoint/2010/main" val="1439063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à l’image 9" descr="Espace réservé à l’image">
            <a:extLst>
              <a:ext uri="{FF2B5EF4-FFF2-40B4-BE49-F238E27FC236}">
                <a16:creationId xmlns:a16="http://schemas.microsoft.com/office/drawing/2014/main" id="{6C9ACC8D-2998-46A4-A066-565684BC440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6" name="Espace réservé d’image 5" descr="Espace réservé à l’image">
            <a:extLst>
              <a:ext uri="{FF2B5EF4-FFF2-40B4-BE49-F238E27FC236}">
                <a16:creationId xmlns:a16="http://schemas.microsoft.com/office/drawing/2014/main" id="{03122A4F-C9C0-4AA5-AB3D-68CEFB897D0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8" name="Espace réservé à l’image 7" descr="Espace réservé à l’image">
            <a:extLst>
              <a:ext uri="{FF2B5EF4-FFF2-40B4-BE49-F238E27FC236}">
                <a16:creationId xmlns:a16="http://schemas.microsoft.com/office/drawing/2014/main" id="{F459E3EB-83F4-4DD9-BFFC-61B1DA282045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7" name="Espace réservé à l’image 6" descr="Espace réservé à l’image">
            <a:extLst>
              <a:ext uri="{FF2B5EF4-FFF2-40B4-BE49-F238E27FC236}">
                <a16:creationId xmlns:a16="http://schemas.microsoft.com/office/drawing/2014/main" id="{71A188A1-924C-43DA-8AE1-B7EE45461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3C20893F-98E5-49F0-A6B9-C879463E9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CA" smtClean="0"/>
              <a:pPr/>
              <a:t>15</a:t>
            </a:fld>
            <a:endParaRPr lang="fr-CA"/>
          </a:p>
        </p:txBody>
      </p:sp>
      <p:sp>
        <p:nvSpPr>
          <p:cNvPr id="4" name="Espace réservé d’image 3" descr="Espace réservé à l’image">
            <a:extLst>
              <a:ext uri="{FF2B5EF4-FFF2-40B4-BE49-F238E27FC236}">
                <a16:creationId xmlns:a16="http://schemas.microsoft.com/office/drawing/2014/main" id="{F2EA61AF-4EDA-46A4-9754-CD55DEB6EA92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22" name="Titre 21">
            <a:extLst>
              <a:ext uri="{FF2B5EF4-FFF2-40B4-BE49-F238E27FC236}">
                <a16:creationId xmlns:a16="http://schemas.microsoft.com/office/drawing/2014/main" id="{8AED8CC4-CB11-43C3-A685-84EE5523A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420000">
            <a:off x="3103186" y="880693"/>
            <a:ext cx="5768060" cy="1059256"/>
          </a:xfrm>
        </p:spPr>
        <p:txBody>
          <a:bodyPr rtlCol="0"/>
          <a:lstStyle/>
          <a:p>
            <a:pPr rtl="0"/>
            <a:r>
              <a:rPr lang="fr-CA"/>
              <a:t>DIAPOSITIVE DE LA SECTION</a:t>
            </a:r>
          </a:p>
        </p:txBody>
      </p:sp>
      <p:sp>
        <p:nvSpPr>
          <p:cNvPr id="9" name="Espace réservé à l’image 8" descr="Espace réservé à l’image">
            <a:extLst>
              <a:ext uri="{FF2B5EF4-FFF2-40B4-BE49-F238E27FC236}">
                <a16:creationId xmlns:a16="http://schemas.microsoft.com/office/drawing/2014/main" id="{78F38AA7-E908-483E-BD59-8B30294EC163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</p:spTree>
    <p:extLst>
      <p:ext uri="{BB962C8B-B14F-4D97-AF65-F5344CB8AC3E}">
        <p14:creationId xmlns:p14="http://schemas.microsoft.com/office/powerpoint/2010/main" val="285240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C0125EE6-5F60-4C14-98F0-E296931EA6B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fr-CA"/>
              <a:t>Sous-titre 01</a:t>
            </a:r>
          </a:p>
        </p:txBody>
      </p:sp>
      <p:sp>
        <p:nvSpPr>
          <p:cNvPr id="8" name="Espace réservé d’image 7" descr="Espace réservé à l’image">
            <a:extLst>
              <a:ext uri="{FF2B5EF4-FFF2-40B4-BE49-F238E27FC236}">
                <a16:creationId xmlns:a16="http://schemas.microsoft.com/office/drawing/2014/main" id="{F8220A05-52E8-40D3-8F10-517683C90FA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14B9C46-C5AF-4E8C-9592-1733045D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CA" smtClean="0"/>
              <a:pPr/>
              <a:t>16</a:t>
            </a:fld>
            <a:endParaRPr lang="fr-CA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D1785974-221E-4FE2-A7B1-D7227F6FF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CA" sz="4400"/>
              <a:t>TITRE DE LA DIAPOSITIVE 11</a:t>
            </a:r>
          </a:p>
        </p:txBody>
      </p:sp>
    </p:spTree>
    <p:extLst>
      <p:ext uri="{BB962C8B-B14F-4D97-AF65-F5344CB8AC3E}">
        <p14:creationId xmlns:p14="http://schemas.microsoft.com/office/powerpoint/2010/main" val="1129210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AEA8C37-6B45-42F9-86F8-606D90948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CA" smtClean="0"/>
              <a:pPr/>
              <a:t>17</a:t>
            </a:fld>
            <a:endParaRPr lang="fr-CA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34A4036-40CD-4928-ADE7-37B35E76D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CA" sz="4400"/>
              <a:t>TITRE DE LA DIAPOSITIVE 12</a:t>
            </a:r>
          </a:p>
        </p:txBody>
      </p:sp>
      <p:sp>
        <p:nvSpPr>
          <p:cNvPr id="13" name="Espace réservé d’image 12" descr="Espace réservé à l’image">
            <a:extLst>
              <a:ext uri="{FF2B5EF4-FFF2-40B4-BE49-F238E27FC236}">
                <a16:creationId xmlns:a16="http://schemas.microsoft.com/office/drawing/2014/main" id="{0FA81730-E6C4-4DB7-81E4-6F9DA11FE43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2" name="Espace réservé d’image 11" descr="Espace réservé à l’image">
            <a:extLst>
              <a:ext uri="{FF2B5EF4-FFF2-40B4-BE49-F238E27FC236}">
                <a16:creationId xmlns:a16="http://schemas.microsoft.com/office/drawing/2014/main" id="{3D4FBF06-00CF-42CE-8B24-1507E1AD90D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3CDC17F-49D5-4409-AA3F-15CEB94F6D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fr-CA"/>
              <a:t>Sous-titre 01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EA319FFA-394C-4F14-984A-31BAB602604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fr-CA"/>
              <a:t>Sous-titre 02</a:t>
            </a:r>
          </a:p>
        </p:txBody>
      </p:sp>
    </p:spTree>
    <p:extLst>
      <p:ext uri="{BB962C8B-B14F-4D97-AF65-F5344CB8AC3E}">
        <p14:creationId xmlns:p14="http://schemas.microsoft.com/office/powerpoint/2010/main" val="27411526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C4E829E-1D4A-4C36-B77B-8C311AD8F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CA" smtClean="0"/>
              <a:pPr/>
              <a:t>18</a:t>
            </a:fld>
            <a:endParaRPr lang="fr-CA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C0440070-B982-4239-B3EA-1E99CECEC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34804">
            <a:off x="3874018" y="219521"/>
            <a:ext cx="4909685" cy="1325563"/>
          </a:xfrm>
        </p:spPr>
        <p:txBody>
          <a:bodyPr rtlCol="0"/>
          <a:lstStyle/>
          <a:p>
            <a:pPr rtl="0"/>
            <a:r>
              <a:rPr lang="fr-CA" sz="4400"/>
              <a:t>TITRE DE LA DIAPOSITIVE 13</a:t>
            </a:r>
          </a:p>
        </p:txBody>
      </p:sp>
      <p:sp>
        <p:nvSpPr>
          <p:cNvPr id="16" name="Espace réservé d’image 15" descr="Espace réservé pour une image">
            <a:extLst>
              <a:ext uri="{FF2B5EF4-FFF2-40B4-BE49-F238E27FC236}">
                <a16:creationId xmlns:a16="http://schemas.microsoft.com/office/drawing/2014/main" id="{E369725D-518C-4C14-95BB-61111FB40A5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7" name="Espace réservé pour une image 16" descr="Espace réservé pour une image">
            <a:extLst>
              <a:ext uri="{FF2B5EF4-FFF2-40B4-BE49-F238E27FC236}">
                <a16:creationId xmlns:a16="http://schemas.microsoft.com/office/drawing/2014/main" id="{1D28C678-9878-4FA6-8A38-0661205AC4B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8" name="Espace réservé pour une image 17" descr="Espace réservé d’image">
            <a:extLst>
              <a:ext uri="{FF2B5EF4-FFF2-40B4-BE49-F238E27FC236}">
                <a16:creationId xmlns:a16="http://schemas.microsoft.com/office/drawing/2014/main" id="{C53999C5-2B0C-460E-AF71-CFCAB8DC3E00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9" name="Espace réservé d’image 18" descr="Espace réservé à l’image">
            <a:extLst>
              <a:ext uri="{FF2B5EF4-FFF2-40B4-BE49-F238E27FC236}">
                <a16:creationId xmlns:a16="http://schemas.microsoft.com/office/drawing/2014/main" id="{E40C32D1-7B35-4E82-95F7-0C809C86887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41114134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’image 7" descr="Espace réservé à l’image">
            <a:extLst>
              <a:ext uri="{FF2B5EF4-FFF2-40B4-BE49-F238E27FC236}">
                <a16:creationId xmlns:a16="http://schemas.microsoft.com/office/drawing/2014/main" id="{1CD3DEA9-8A3E-488D-AAAB-9CDCE7F6F3D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3CEC8782-6E18-405C-ACBD-C37E01779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CA" smtClean="0"/>
              <a:pPr/>
              <a:t>19</a:t>
            </a:fld>
            <a:endParaRPr lang="fr-CA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CC508ECF-071C-448C-91C1-E10CBB811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CA" sz="4400"/>
              <a:t>TITRE DE LA DIAPOSITIVE 14</a:t>
            </a:r>
          </a:p>
        </p:txBody>
      </p:sp>
      <p:sp>
        <p:nvSpPr>
          <p:cNvPr id="6" name="Espace réservé d’image 5" descr="Espace réservé d’image">
            <a:extLst>
              <a:ext uri="{FF2B5EF4-FFF2-40B4-BE49-F238E27FC236}">
                <a16:creationId xmlns:a16="http://schemas.microsoft.com/office/drawing/2014/main" id="{B43C12ED-BE98-41F5-93A3-8F71592D730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Espace réservé à l’image 6" descr="Espace réservé à l’image">
            <a:extLst>
              <a:ext uri="{FF2B5EF4-FFF2-40B4-BE49-F238E27FC236}">
                <a16:creationId xmlns:a16="http://schemas.microsoft.com/office/drawing/2014/main" id="{FCE2952E-D8D0-457F-8429-C6DFD06BC68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9" name="Espace réservé à l’image 8" descr="Espace réservé à l’image">
            <a:extLst>
              <a:ext uri="{FF2B5EF4-FFF2-40B4-BE49-F238E27FC236}">
                <a16:creationId xmlns:a16="http://schemas.microsoft.com/office/drawing/2014/main" id="{746E2CEB-FDE5-439C-89E2-FF4212F3C59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2507681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9CF8D3-C75D-4117-87BF-D9E7413B9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CA" sz="5500"/>
              <a:t>TITRE DE LA SECTION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B9CEF4-0F63-4CE9-8730-55147E7582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fr-CA"/>
              <a:t>Sous-titre de section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6795AB-9EB8-41E3-9C91-8DFE683A8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625324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3223EFCD-7182-4D5A-B4BF-279D1A57046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fr-CA"/>
              <a:t>Sous-titre 02</a:t>
            </a:r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C1318953-D95F-4C41-8A5A-89D5ACC5609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fr-CA"/>
              <a:t>Sous-titre 01</a:t>
            </a: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57D4401-6D51-4362-B71D-35C280EBE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CA" smtClean="0"/>
              <a:pPr/>
              <a:t>20</a:t>
            </a:fld>
            <a:endParaRPr lang="fr-CA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6809A33-0766-431B-8CBB-D725AF11A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CA" sz="4400"/>
              <a:t>TITRE DE LA DIAPOSITIVE 15</a:t>
            </a:r>
          </a:p>
        </p:txBody>
      </p:sp>
      <p:sp>
        <p:nvSpPr>
          <p:cNvPr id="12" name="Espace réservé d’image 11" descr="Espace réservé à l’image">
            <a:extLst>
              <a:ext uri="{FF2B5EF4-FFF2-40B4-BE49-F238E27FC236}">
                <a16:creationId xmlns:a16="http://schemas.microsoft.com/office/drawing/2014/main" id="{2DCD274B-BEF9-4461-AA1F-E8DC507F170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3" name="Espace réservé d’image 12" descr="Espace réservé à l’image">
            <a:extLst>
              <a:ext uri="{FF2B5EF4-FFF2-40B4-BE49-F238E27FC236}">
                <a16:creationId xmlns:a16="http://schemas.microsoft.com/office/drawing/2014/main" id="{AF87CD2B-AB4F-43FA-AC53-7552F0AC85D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4983222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83A5999-D28D-420D-A70F-D546D03A05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CA" smtClean="0"/>
              <a:pPr/>
              <a:t>21</a:t>
            </a:fld>
            <a:endParaRPr lang="fr-CA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633B844-65DF-459B-A82E-2BB5B2235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CA" sz="4400"/>
              <a:t>TITRE DE LA DIAPOSITIVE 16</a:t>
            </a:r>
          </a:p>
        </p:txBody>
      </p:sp>
      <p:sp>
        <p:nvSpPr>
          <p:cNvPr id="6" name="Espace réservé d’image 5" descr="Espace réservé d’image">
            <a:extLst>
              <a:ext uri="{FF2B5EF4-FFF2-40B4-BE49-F238E27FC236}">
                <a16:creationId xmlns:a16="http://schemas.microsoft.com/office/drawing/2014/main" id="{F40BBED7-C5BC-4EFB-AC36-C40EA90FD3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Espace réservé à l’image 6" descr="Espace réservé d’image">
            <a:extLst>
              <a:ext uri="{FF2B5EF4-FFF2-40B4-BE49-F238E27FC236}">
                <a16:creationId xmlns:a16="http://schemas.microsoft.com/office/drawing/2014/main" id="{B7CD6B1F-EF63-4A63-8A0D-35FA24C8D0C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8" name="Espace réservé à l’image 7" descr="Espace réservé d’image">
            <a:extLst>
              <a:ext uri="{FF2B5EF4-FFF2-40B4-BE49-F238E27FC236}">
                <a16:creationId xmlns:a16="http://schemas.microsoft.com/office/drawing/2014/main" id="{E7D779EA-BF86-4330-A962-F02B1C83E6A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9" name="Espace réservé à l’image 8" descr="Espace réservé d’image">
            <a:extLst>
              <a:ext uri="{FF2B5EF4-FFF2-40B4-BE49-F238E27FC236}">
                <a16:creationId xmlns:a16="http://schemas.microsoft.com/office/drawing/2014/main" id="{C1295D7B-0315-4F5B-A166-CE42E0A5343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/>
      </p:sp>
      <p:sp>
        <p:nvSpPr>
          <p:cNvPr id="10" name="Espace réservé à l’image 9" descr="Espace réservé d’image">
            <a:extLst>
              <a:ext uri="{FF2B5EF4-FFF2-40B4-BE49-F238E27FC236}">
                <a16:creationId xmlns:a16="http://schemas.microsoft.com/office/drawing/2014/main" id="{7703C0FE-2493-4934-94DF-63575B071B5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11" name="Espace réservé à l’image 10" descr="Espace réservé à l’image">
            <a:extLst>
              <a:ext uri="{FF2B5EF4-FFF2-40B4-BE49-F238E27FC236}">
                <a16:creationId xmlns:a16="http://schemas.microsoft.com/office/drawing/2014/main" id="{EEFE9859-6FC4-454E-8384-793648E508C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12" name="Espace réservé d’image 11" descr="Espace réservé à l’image">
            <a:extLst>
              <a:ext uri="{FF2B5EF4-FFF2-40B4-BE49-F238E27FC236}">
                <a16:creationId xmlns:a16="http://schemas.microsoft.com/office/drawing/2014/main" id="{47D478B7-F280-4DB7-A28C-760FB9674EA0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13" name="Espace réservé d’image 12" descr="Espace réservé à l’image">
            <a:extLst>
              <a:ext uri="{FF2B5EF4-FFF2-40B4-BE49-F238E27FC236}">
                <a16:creationId xmlns:a16="http://schemas.microsoft.com/office/drawing/2014/main" id="{5C8247B9-7AA1-4939-B0DE-B34C8BF4FD2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</p:spTree>
    <p:extLst>
      <p:ext uri="{BB962C8B-B14F-4D97-AF65-F5344CB8AC3E}">
        <p14:creationId xmlns:p14="http://schemas.microsoft.com/office/powerpoint/2010/main" val="289589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’image 4" descr="Fillette faisant des bulles">
            <a:extLst>
              <a:ext uri="{FF2B5EF4-FFF2-40B4-BE49-F238E27FC236}">
                <a16:creationId xmlns:a16="http://schemas.microsoft.com/office/drawing/2014/main" id="{EF19F8A6-39A8-4C4E-8243-2B501988B69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8C7A8103-1FA3-405F-92B9-2EC7C575B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17912">
            <a:off x="6881135" y="2134301"/>
            <a:ext cx="3411298" cy="1730992"/>
          </a:xfrm>
        </p:spPr>
        <p:txBody>
          <a:bodyPr rtlCol="0"/>
          <a:lstStyle/>
          <a:p>
            <a:r>
              <a:rPr lang="fr-CA" sz="4500"/>
              <a:t>TITRE DE LA DIAPO-SITIVE</a:t>
            </a: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3A4286C-BC65-4DBE-A9B3-5FE6FC7B0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75783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D58818DC-658A-4167-B3C0-DEA51454FA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CA" sz="4400"/>
              <a:t>TITRE DE LA DIAPOSITIVE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083CD84-1031-449C-BDDB-6DDBBF070B1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fr-CA"/>
              <a:t>Sous-titre 01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1C824946-42CE-45AD-948E-A50E6DEC73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fr-CA"/>
              <a:t>Sous-titre 02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9259EB9-EF75-444B-B83B-F7A8D116E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CA" smtClean="0"/>
              <a:t>4</a:t>
            </a:fld>
            <a:endParaRPr lang="fr-CA"/>
          </a:p>
        </p:txBody>
      </p:sp>
      <p:sp>
        <p:nvSpPr>
          <p:cNvPr id="13" name="Espace réservé d’image 12" descr="Espace réservé à l’image">
            <a:extLst>
              <a:ext uri="{FF2B5EF4-FFF2-40B4-BE49-F238E27FC236}">
                <a16:creationId xmlns:a16="http://schemas.microsoft.com/office/drawing/2014/main" id="{1BFEB84C-666C-47A4-8CCA-2A6F37BEF9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15" name="Espace réservé d’image 14" descr="Espace réservé à l’image">
            <a:extLst>
              <a:ext uri="{FF2B5EF4-FFF2-40B4-BE49-F238E27FC236}">
                <a16:creationId xmlns:a16="http://schemas.microsoft.com/office/drawing/2014/main" id="{39495F09-2DAB-434A-B257-8930DDCE06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527093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A87ED1B-C649-40AD-8284-B9B5BD6C4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rot="21401590">
            <a:off x="1959364" y="4509428"/>
            <a:ext cx="3733402" cy="681420"/>
          </a:xfrm>
        </p:spPr>
        <p:txBody>
          <a:bodyPr rtlCol="0">
            <a:normAutofit fontScale="62500" lnSpcReduction="20000"/>
          </a:bodyPr>
          <a:lstStyle/>
          <a:p>
            <a:pPr rtl="0"/>
            <a:r>
              <a:rPr lang="fr-CA"/>
              <a:t>Sous-titre de la diapositive</a:t>
            </a:r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2D1EFF60-22B8-4621-82C2-F470B210BE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916298">
            <a:off x="2125611" y="2378029"/>
            <a:ext cx="3425284" cy="1996591"/>
          </a:xfrm>
        </p:spPr>
        <p:txBody>
          <a:bodyPr rtlCol="0"/>
          <a:lstStyle/>
          <a:p>
            <a:r>
              <a:rPr lang="fr-CA" sz="4500"/>
              <a:t>TITRE DE LA DIAPO-SITIVE 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CA94289-4677-4613-ACFB-1E4C972907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pPr rtl="0"/>
            <a:r>
              <a:rPr lang="fr-CA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rtl="0"/>
            <a:r>
              <a:rPr lang="fr-CA"/>
              <a:t>Nunc viverra imperdiet enim. Fusce est. Vivamus a tellus.</a:t>
            </a:r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5BA73F3-9F88-4BC0-8240-318845963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CA" smtClean="0"/>
              <a:t>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415411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100CD47-C2D0-4DEB-B489-4EC5BA97F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34804">
            <a:off x="4116232" y="262632"/>
            <a:ext cx="4665811" cy="1325563"/>
          </a:xfrm>
        </p:spPr>
        <p:txBody>
          <a:bodyPr rtlCol="0"/>
          <a:lstStyle/>
          <a:p>
            <a:pPr rtl="0"/>
            <a:r>
              <a:rPr lang="fr-CA" sz="4400"/>
              <a:t>TITRE DE LA DIAPOSITIVE 2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7B7BA39-EDFE-4C24-BD0C-B606B1C4B35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fr-CA" dirty="0"/>
              <a:t>Lorem ipsum </a:t>
            </a:r>
            <a:r>
              <a:rPr lang="fr-CA" dirty="0" err="1"/>
              <a:t>dolor</a:t>
            </a:r>
            <a:r>
              <a:rPr lang="fr-CA" dirty="0"/>
              <a:t> </a:t>
            </a:r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, </a:t>
            </a:r>
            <a:r>
              <a:rPr lang="fr-CA" dirty="0" err="1"/>
              <a:t>consectetuer</a:t>
            </a:r>
            <a:r>
              <a:rPr lang="fr-CA" dirty="0"/>
              <a:t> </a:t>
            </a:r>
            <a:r>
              <a:rPr lang="fr-CA" dirty="0" err="1"/>
              <a:t>adipiscing</a:t>
            </a:r>
            <a:r>
              <a:rPr lang="fr-CA" dirty="0"/>
              <a:t> </a:t>
            </a:r>
            <a:r>
              <a:rPr lang="fr-CA" dirty="0" err="1"/>
              <a:t>elit</a:t>
            </a:r>
            <a:r>
              <a:rPr lang="fr-CA" dirty="0"/>
              <a:t>. </a:t>
            </a:r>
            <a:r>
              <a:rPr lang="fr-CA" dirty="0" err="1"/>
              <a:t>Maecenas</a:t>
            </a:r>
            <a:r>
              <a:rPr lang="fr-CA" dirty="0"/>
              <a:t> </a:t>
            </a:r>
            <a:r>
              <a:rPr lang="fr-CA" dirty="0" err="1"/>
              <a:t>porttitor</a:t>
            </a:r>
            <a:r>
              <a:rPr lang="fr-CA" dirty="0"/>
              <a:t> </a:t>
            </a:r>
            <a:r>
              <a:rPr lang="fr-CA" dirty="0" err="1"/>
              <a:t>congue</a:t>
            </a:r>
            <a:r>
              <a:rPr lang="fr-CA" dirty="0"/>
              <a:t> massa. </a:t>
            </a:r>
            <a:r>
              <a:rPr lang="fr-CA" dirty="0" err="1"/>
              <a:t>Fusce</a:t>
            </a:r>
            <a:r>
              <a:rPr lang="fr-CA" dirty="0"/>
              <a:t> </a:t>
            </a:r>
            <a:r>
              <a:rPr lang="fr-CA" dirty="0" err="1"/>
              <a:t>posuere</a:t>
            </a:r>
            <a:r>
              <a:rPr lang="fr-CA" dirty="0"/>
              <a:t>, magna </a:t>
            </a:r>
            <a:r>
              <a:rPr lang="fr-CA" dirty="0" err="1"/>
              <a:t>sed</a:t>
            </a:r>
            <a:r>
              <a:rPr lang="fr-CA" dirty="0"/>
              <a:t> pulvinar </a:t>
            </a:r>
            <a:r>
              <a:rPr lang="fr-CA" dirty="0" err="1"/>
              <a:t>ultricies</a:t>
            </a:r>
            <a:r>
              <a:rPr lang="fr-CA" dirty="0"/>
              <a:t>, </a:t>
            </a:r>
            <a:r>
              <a:rPr lang="fr-CA" dirty="0" err="1"/>
              <a:t>purus</a:t>
            </a:r>
            <a:r>
              <a:rPr lang="fr-CA" dirty="0"/>
              <a:t> </a:t>
            </a:r>
            <a:r>
              <a:rPr lang="fr-CA" dirty="0" err="1"/>
              <a:t>lectus</a:t>
            </a:r>
            <a:r>
              <a:rPr lang="fr-CA" dirty="0"/>
              <a:t> </a:t>
            </a:r>
            <a:r>
              <a:rPr lang="fr-CA" dirty="0" err="1"/>
              <a:t>malesuada</a:t>
            </a:r>
            <a:r>
              <a:rPr lang="fr-CA" dirty="0"/>
              <a:t> libero, </a:t>
            </a:r>
            <a:r>
              <a:rPr lang="fr-CA" dirty="0" err="1"/>
              <a:t>sit</a:t>
            </a:r>
            <a:r>
              <a:rPr lang="fr-CA" dirty="0"/>
              <a:t> </a:t>
            </a:r>
            <a:r>
              <a:rPr lang="fr-CA" dirty="0" err="1"/>
              <a:t>amet</a:t>
            </a:r>
            <a:r>
              <a:rPr lang="fr-CA" dirty="0"/>
              <a:t> commodo magna </a:t>
            </a:r>
            <a:r>
              <a:rPr lang="fr-CA" dirty="0" err="1"/>
              <a:t>eros</a:t>
            </a:r>
            <a:r>
              <a:rPr lang="fr-CA" dirty="0"/>
              <a:t> </a:t>
            </a:r>
            <a:r>
              <a:rPr lang="fr-CA" dirty="0" err="1"/>
              <a:t>quis</a:t>
            </a:r>
            <a:r>
              <a:rPr lang="fr-CA" dirty="0"/>
              <a:t> </a:t>
            </a:r>
            <a:r>
              <a:rPr lang="fr-CA" dirty="0" err="1"/>
              <a:t>urna</a:t>
            </a:r>
            <a:r>
              <a:rPr lang="fr-CA" dirty="0"/>
              <a:t>.</a:t>
            </a:r>
          </a:p>
          <a:p>
            <a:pPr rtl="0"/>
            <a:r>
              <a:rPr lang="fr-CA" dirty="0"/>
              <a:t>Nunc </a:t>
            </a:r>
            <a:r>
              <a:rPr lang="fr-CA" dirty="0" err="1"/>
              <a:t>viverra</a:t>
            </a:r>
            <a:r>
              <a:rPr lang="fr-CA" dirty="0"/>
              <a:t> </a:t>
            </a:r>
            <a:r>
              <a:rPr lang="fr-CA" dirty="0" err="1"/>
              <a:t>imperdiet</a:t>
            </a:r>
            <a:r>
              <a:rPr lang="fr-CA" dirty="0"/>
              <a:t> </a:t>
            </a:r>
            <a:r>
              <a:rPr lang="fr-CA" dirty="0" err="1"/>
              <a:t>enim</a:t>
            </a:r>
            <a:r>
              <a:rPr lang="fr-CA" dirty="0"/>
              <a:t>. </a:t>
            </a:r>
            <a:r>
              <a:rPr lang="fr-CA" dirty="0" err="1"/>
              <a:t>Fusce</a:t>
            </a:r>
            <a:r>
              <a:rPr lang="fr-CA" dirty="0"/>
              <a:t> est. </a:t>
            </a:r>
            <a:r>
              <a:rPr lang="fr-CA" dirty="0" err="1"/>
              <a:t>Vivamus</a:t>
            </a:r>
            <a:r>
              <a:rPr lang="fr-CA" dirty="0"/>
              <a:t> a </a:t>
            </a:r>
            <a:r>
              <a:rPr lang="fr-CA" dirty="0" err="1"/>
              <a:t>tellus</a:t>
            </a:r>
            <a:r>
              <a:rPr lang="fr-CA" dirty="0"/>
              <a:t>.</a:t>
            </a:r>
          </a:p>
          <a:p>
            <a:pPr rtl="0"/>
            <a:r>
              <a:rPr lang="fr-CA" dirty="0" err="1"/>
              <a:t>Pellentesque</a:t>
            </a:r>
            <a:r>
              <a:rPr lang="fr-CA" dirty="0"/>
              <a:t> habitant morbi tristique </a:t>
            </a:r>
            <a:r>
              <a:rPr lang="fr-CA" dirty="0" err="1"/>
              <a:t>senectus</a:t>
            </a:r>
            <a:r>
              <a:rPr lang="fr-CA" dirty="0"/>
              <a:t> et </a:t>
            </a:r>
            <a:r>
              <a:rPr lang="fr-CA" dirty="0" err="1"/>
              <a:t>netus</a:t>
            </a:r>
            <a:r>
              <a:rPr lang="fr-CA" dirty="0"/>
              <a:t> et </a:t>
            </a:r>
            <a:r>
              <a:rPr lang="fr-CA" dirty="0" err="1"/>
              <a:t>malesuada</a:t>
            </a:r>
            <a:r>
              <a:rPr lang="fr-CA" dirty="0"/>
              <a:t> </a:t>
            </a:r>
            <a:r>
              <a:rPr lang="fr-CA" dirty="0" err="1"/>
              <a:t>fames</a:t>
            </a:r>
            <a:r>
              <a:rPr lang="fr-CA" dirty="0"/>
              <a:t> </a:t>
            </a:r>
            <a:r>
              <a:rPr lang="fr-CA" dirty="0" err="1"/>
              <a:t>ac</a:t>
            </a:r>
            <a:r>
              <a:rPr lang="fr-CA" dirty="0"/>
              <a:t> </a:t>
            </a:r>
            <a:r>
              <a:rPr lang="fr-CA" dirty="0" err="1"/>
              <a:t>turpis</a:t>
            </a:r>
            <a:r>
              <a:rPr lang="fr-CA" dirty="0"/>
              <a:t> </a:t>
            </a:r>
            <a:r>
              <a:rPr lang="fr-CA" dirty="0" err="1"/>
              <a:t>egestas</a:t>
            </a:r>
            <a:r>
              <a:rPr lang="fr-CA" dirty="0"/>
              <a:t>. </a:t>
            </a:r>
            <a:r>
              <a:rPr lang="fr-CA" dirty="0" err="1"/>
              <a:t>Proin</a:t>
            </a:r>
            <a:r>
              <a:rPr lang="fr-CA" dirty="0"/>
              <a:t> </a:t>
            </a:r>
            <a:r>
              <a:rPr lang="fr-CA" dirty="0" err="1"/>
              <a:t>pharetra</a:t>
            </a:r>
            <a:r>
              <a:rPr lang="fr-CA" dirty="0"/>
              <a:t> </a:t>
            </a:r>
            <a:r>
              <a:rPr lang="fr-CA" dirty="0" err="1"/>
              <a:t>nonummy</a:t>
            </a:r>
            <a:r>
              <a:rPr lang="fr-CA" dirty="0"/>
              <a:t> </a:t>
            </a:r>
            <a:r>
              <a:rPr lang="fr-CA" dirty="0" err="1"/>
              <a:t>pede</a:t>
            </a:r>
            <a:r>
              <a:rPr lang="fr-CA" dirty="0"/>
              <a:t>. </a:t>
            </a:r>
            <a:r>
              <a:rPr lang="fr-CA" dirty="0" err="1"/>
              <a:t>Mauris</a:t>
            </a:r>
            <a:r>
              <a:rPr lang="fr-CA" dirty="0"/>
              <a:t> et </a:t>
            </a:r>
            <a:r>
              <a:rPr lang="fr-CA" dirty="0" err="1"/>
              <a:t>orci</a:t>
            </a:r>
            <a:r>
              <a:rPr lang="fr-CA" dirty="0"/>
              <a:t>.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6040A8E-1ACA-41F7-8D77-17BFCFF34CD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fr-CA"/>
              <a:t>Lorem ipsum dolor sit amet, consectetuer adipiscing elit. Maecenas porttitor congue massa. Fusce posuere, magna sed pulvinar ultricies, purus lectus malesuada libero, sit amet commodo magna eros quis urna.</a:t>
            </a:r>
          </a:p>
          <a:p>
            <a:pPr rtl="0"/>
            <a:r>
              <a:rPr lang="fr-CA"/>
              <a:t>Nunc viverra imperdiet enim. Fusce est. Vivamus a tellus.</a:t>
            </a:r>
          </a:p>
          <a:p>
            <a:pPr rtl="0"/>
            <a:r>
              <a:rPr lang="fr-CA"/>
              <a:t>Pellentesque habitant morbi tristique senectus et netus et malesuada fames ac turpis egestas. Proin pharetra nonummy pede. Mauris et orci.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6F560A3-B5D0-4B43-A1A6-1794439EC3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fr-CA"/>
              <a:t>Sous-titre 01</a:t>
            </a:r>
          </a:p>
        </p:txBody>
      </p:sp>
      <p:sp>
        <p:nvSpPr>
          <p:cNvPr id="6" name="Espace réservé du texte 5">
            <a:extLst>
              <a:ext uri="{FF2B5EF4-FFF2-40B4-BE49-F238E27FC236}">
                <a16:creationId xmlns:a16="http://schemas.microsoft.com/office/drawing/2014/main" id="{3DDB6973-70CB-4CC9-8A0B-B73AAA2DD8F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fr-CA"/>
              <a:t>Sous-titre 02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67624D-B3EC-4458-AAC9-E3B03EA3E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CA" smtClean="0"/>
              <a:t>6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14147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2CBF79-EC0B-46F8-8BF1-D07A17D3E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CA" smtClean="0"/>
              <a:pPr/>
              <a:t>7</a:t>
            </a:fld>
            <a:endParaRPr lang="fr-CA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B807CA4-32D2-4AFC-A31A-5CB34267F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690322">
            <a:off x="4067174" y="387087"/>
            <a:ext cx="4632762" cy="1325563"/>
          </a:xfrm>
        </p:spPr>
        <p:txBody>
          <a:bodyPr rtlCol="0"/>
          <a:lstStyle/>
          <a:p>
            <a:pPr rtl="0"/>
            <a:r>
              <a:rPr lang="fr-CA" sz="4400"/>
              <a:t>TITRE DE LA DIAPOSITIVE 3</a:t>
            </a:r>
          </a:p>
        </p:txBody>
      </p:sp>
      <p:sp>
        <p:nvSpPr>
          <p:cNvPr id="7" name="Espace réservé d’image 6" descr="Espace réservé à l’image">
            <a:extLst>
              <a:ext uri="{FF2B5EF4-FFF2-40B4-BE49-F238E27FC236}">
                <a16:creationId xmlns:a16="http://schemas.microsoft.com/office/drawing/2014/main" id="{DB7AC5A3-E52C-4EEF-BB22-8904AB83188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8" name="Espace réservé d’image 7" descr="Espace réservé d’image">
            <a:extLst>
              <a:ext uri="{FF2B5EF4-FFF2-40B4-BE49-F238E27FC236}">
                <a16:creationId xmlns:a16="http://schemas.microsoft.com/office/drawing/2014/main" id="{32D18817-7B04-48CD-AC3F-7D3F0DFB3D1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9" name="Espace réservé d’image 8" descr="Espace réservé à l’image">
            <a:extLst>
              <a:ext uri="{FF2B5EF4-FFF2-40B4-BE49-F238E27FC236}">
                <a16:creationId xmlns:a16="http://schemas.microsoft.com/office/drawing/2014/main" id="{CB61210C-3A69-4F75-B86D-7C8D3E95821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2E86387-AF05-4735-8DEC-B239DF1B126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pPr rtl="0"/>
            <a:r>
              <a:rPr lang="fr-CA"/>
              <a:t>Sous-titre 01</a:t>
            </a:r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7322D652-7C79-4DD4-8924-663D6DD2039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fr-CA"/>
              <a:t>Sous-titre 02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0DCD4E0D-8009-4DC0-9DCC-D2ED6FDCBD6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pPr rtl="0"/>
            <a:r>
              <a:rPr lang="fr-CA"/>
              <a:t>Sous-titre 03</a:t>
            </a:r>
          </a:p>
        </p:txBody>
      </p:sp>
    </p:spTree>
    <p:extLst>
      <p:ext uri="{BB962C8B-B14F-4D97-AF65-F5344CB8AC3E}">
        <p14:creationId xmlns:p14="http://schemas.microsoft.com/office/powerpoint/2010/main" val="21812922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’image 7" descr="Espace réservé à l’image">
            <a:extLst>
              <a:ext uri="{FF2B5EF4-FFF2-40B4-BE49-F238E27FC236}">
                <a16:creationId xmlns:a16="http://schemas.microsoft.com/office/drawing/2014/main" id="{A02D79B6-A090-4910-8601-09EB506ABD1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6" name="Espace réservé d’image 5" descr="Espace réservé à l’image">
            <a:extLst>
              <a:ext uri="{FF2B5EF4-FFF2-40B4-BE49-F238E27FC236}">
                <a16:creationId xmlns:a16="http://schemas.microsoft.com/office/drawing/2014/main" id="{060B1946-1A9B-4E47-9517-3A77EDD70D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1471624-E691-4B08-9FF8-D4228ED3F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CA" smtClean="0"/>
              <a:pPr/>
              <a:t>8</a:t>
            </a:fld>
            <a:endParaRPr lang="fr-CA"/>
          </a:p>
        </p:txBody>
      </p:sp>
      <p:sp>
        <p:nvSpPr>
          <p:cNvPr id="5" name="Titre 4">
            <a:extLst>
              <a:ext uri="{FF2B5EF4-FFF2-40B4-BE49-F238E27FC236}">
                <a16:creationId xmlns:a16="http://schemas.microsoft.com/office/drawing/2014/main" id="{119F9CA8-4550-4345-8B1A-28028E0AD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CA" sz="4400"/>
              <a:t>TITRE DE LA DIAPOSITIVE 4</a:t>
            </a:r>
          </a:p>
        </p:txBody>
      </p:sp>
      <p:sp>
        <p:nvSpPr>
          <p:cNvPr id="7" name="Espace réservé d’image 6" descr="Espace réservé à l’image">
            <a:extLst>
              <a:ext uri="{FF2B5EF4-FFF2-40B4-BE49-F238E27FC236}">
                <a16:creationId xmlns:a16="http://schemas.microsoft.com/office/drawing/2014/main" id="{FF3C4105-E26A-4046-B972-CE724EB728F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9" name="Espace réservé à l’image 8" descr="Espace réservé à l’image">
            <a:extLst>
              <a:ext uri="{FF2B5EF4-FFF2-40B4-BE49-F238E27FC236}">
                <a16:creationId xmlns:a16="http://schemas.microsoft.com/office/drawing/2014/main" id="{E7D18786-AB13-49C0-9E45-4C05820F61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3255940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’image 5" descr="Espace réservé à l’image">
            <a:extLst>
              <a:ext uri="{FF2B5EF4-FFF2-40B4-BE49-F238E27FC236}">
                <a16:creationId xmlns:a16="http://schemas.microsoft.com/office/drawing/2014/main" id="{AE4AD855-8BBF-4BA2-93CC-5B213668CAB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BBB34901-682B-4BB1-A399-44F6764A25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C6CE3E5-0223-4853-9C86-64C7A4ED7BD8}" type="slidenum">
              <a:rPr lang="fr-CA" smtClean="0"/>
              <a:pPr/>
              <a:t>9</a:t>
            </a:fld>
            <a:endParaRPr lang="fr-CA"/>
          </a:p>
        </p:txBody>
      </p:sp>
      <p:sp>
        <p:nvSpPr>
          <p:cNvPr id="4" name="Titre 3">
            <a:extLst>
              <a:ext uri="{FF2B5EF4-FFF2-40B4-BE49-F238E27FC236}">
                <a16:creationId xmlns:a16="http://schemas.microsoft.com/office/drawing/2014/main" id="{B98E6BAD-4BA0-4C0A-8669-BB351C663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CA" sz="4400"/>
              <a:t>TITRE DE LA DIAPOSITIVE 5</a:t>
            </a:r>
          </a:p>
        </p:txBody>
      </p:sp>
      <p:sp>
        <p:nvSpPr>
          <p:cNvPr id="7" name="Espace réservé d’image 6" descr="Espace réservé d’image">
            <a:extLst>
              <a:ext uri="{FF2B5EF4-FFF2-40B4-BE49-F238E27FC236}">
                <a16:creationId xmlns:a16="http://schemas.microsoft.com/office/drawing/2014/main" id="{06DA6E64-94F8-4924-B8A7-24076581E15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8" name="Espace réservé à l’image 7" descr="Espace réservé d’image">
            <a:extLst>
              <a:ext uri="{FF2B5EF4-FFF2-40B4-BE49-F238E27FC236}">
                <a16:creationId xmlns:a16="http://schemas.microsoft.com/office/drawing/2014/main" id="{A919A8B4-BA00-4D62-8AE5-37119B7AAEC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</p:sp>
      <p:sp>
        <p:nvSpPr>
          <p:cNvPr id="9" name="Espace réservé à l’image 8" descr="Espace réservé à l’image">
            <a:extLst>
              <a:ext uri="{FF2B5EF4-FFF2-40B4-BE49-F238E27FC236}">
                <a16:creationId xmlns:a16="http://schemas.microsoft.com/office/drawing/2014/main" id="{EDAC22D7-C72D-4FA6-9A59-9562A061E67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</p:spTree>
    <p:extLst>
      <p:ext uri="{BB962C8B-B14F-4D97-AF65-F5344CB8AC3E}">
        <p14:creationId xmlns:p14="http://schemas.microsoft.com/office/powerpoint/2010/main" val="17180055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Custom 50">
      <a:dk1>
        <a:sysClr val="windowText" lastClr="000000"/>
      </a:dk1>
      <a:lt1>
        <a:sysClr val="window" lastClr="FFFFFF"/>
      </a:lt1>
      <a:dk2>
        <a:srgbClr val="FFF700"/>
      </a:dk2>
      <a:lt2>
        <a:srgbClr val="DD0204"/>
      </a:lt2>
      <a:accent1>
        <a:srgbClr val="F7931E"/>
      </a:accent1>
      <a:accent2>
        <a:srgbClr val="8CC63F"/>
      </a:accent2>
      <a:accent3>
        <a:srgbClr val="0071BC"/>
      </a:accent3>
      <a:accent4>
        <a:srgbClr val="954F72"/>
      </a:accent4>
      <a:accent5>
        <a:srgbClr val="EB45EB"/>
      </a:accent5>
      <a:accent6>
        <a:srgbClr val="27CD96"/>
      </a:accent6>
      <a:hlink>
        <a:srgbClr val="000000"/>
      </a:hlink>
      <a:folHlink>
        <a:srgbClr val="000000"/>
      </a:folHlink>
    </a:clrScheme>
    <a:fontScheme name="Custom 35">
      <a:majorFont>
        <a:latin typeface="Gill Sans MT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ty Photo Album - MO -v3" id="{8B307FDB-2BA5-4D52-A1B3-1628B8F3ACDC}" vid="{062B8D35-A3DB-49BE-A371-93E4E73F389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02E0EF7D44C04B9FA644DBFF45FF6A" ma:contentTypeVersion="13" ma:contentTypeDescription="Create a new document." ma:contentTypeScope="" ma:versionID="206b9469efed5238e3299da57cdc015e">
  <xsd:schema xmlns:xsd="http://www.w3.org/2001/XMLSchema" xmlns:xs="http://www.w3.org/2001/XMLSchema" xmlns:p="http://schemas.microsoft.com/office/2006/metadata/properties" xmlns:ns2="876de33e-aaa5-4507-9b92-b84e676ded0d" xmlns:ns3="ef88797d-310b-4d46-ad9c-0c23fa0c8d45" targetNamespace="http://schemas.microsoft.com/office/2006/metadata/properties" ma:root="true" ma:fieldsID="281ed500249cd3fe925a7af84a8b56c4" ns2:_="" ns3:_="">
    <xsd:import namespace="876de33e-aaa5-4507-9b92-b84e676ded0d"/>
    <xsd:import namespace="ef88797d-310b-4d46-ad9c-0c23fa0c8d4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de33e-aaa5-4507-9b92-b84e676de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1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88797d-310b-4d46-ad9c-0c23fa0c8d4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AutoTags" ma:index="19" nillable="true" ma:displayName="Tags" ma:internalName="MediaServiceAutoTags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ef88797d-310b-4d46-ad9c-0c23fa0c8d45" xsi:nil="true"/>
  </documentManagement>
</p:properties>
</file>

<file path=customXml/itemProps1.xml><?xml version="1.0" encoding="utf-8"?>
<ds:datastoreItem xmlns:ds="http://schemas.openxmlformats.org/officeDocument/2006/customXml" ds:itemID="{3672D4BA-7E41-47A4-B68B-81A4FCC1CC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6de33e-aaa5-4507-9b92-b84e676ded0d"/>
    <ds:schemaRef ds:uri="ef88797d-310b-4d46-ad9c-0c23fa0c8d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5D6295A-B35B-45EF-8F25-2B78E59A70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C07C4D-634C-463A-A458-03C357F43E72}">
  <ds:schemaRefs>
    <ds:schemaRef ds:uri="http://schemas.microsoft.com/office/2006/metadata/properties"/>
    <ds:schemaRef ds:uri="http://schemas.microsoft.com/office/infopath/2007/PartnerControls"/>
    <ds:schemaRef ds:uri="ef88797d-310b-4d46-ad9c-0c23fa0c8d4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TF89983383</Template>
  <TotalTime>0</TotalTime>
  <Words>333</Words>
  <Application>Microsoft Office PowerPoint</Application>
  <PresentationFormat>Grand écran</PresentationFormat>
  <Paragraphs>85</Paragraphs>
  <Slides>21</Slides>
  <Notes>21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21</vt:i4>
      </vt:variant>
    </vt:vector>
  </HeadingPairs>
  <TitlesOfParts>
    <vt:vector size="26" baseType="lpstr">
      <vt:lpstr>Arial</vt:lpstr>
      <vt:lpstr>Book Antiqua</vt:lpstr>
      <vt:lpstr>Calibri</vt:lpstr>
      <vt:lpstr>Gill Sans MT</vt:lpstr>
      <vt:lpstr>Thème Office</vt:lpstr>
      <vt:lpstr>FÊTE</vt:lpstr>
      <vt:lpstr>TITRE DE LA SECTION</vt:lpstr>
      <vt:lpstr>TITRE DE LA DIAPO-SITIVE</vt:lpstr>
      <vt:lpstr>TITRE DE LA DIAPOSITIVE</vt:lpstr>
      <vt:lpstr>TITRE DE LA DIAPO-SITIVE 1</vt:lpstr>
      <vt:lpstr>TITRE DE LA DIAPOSITIVE 2</vt:lpstr>
      <vt:lpstr>TITRE DE LA DIAPOSITIVE 3</vt:lpstr>
      <vt:lpstr>TITRE DE LA DIAPOSITIVE 4</vt:lpstr>
      <vt:lpstr>TITRE DE LA DIAPOSITIVE 5</vt:lpstr>
      <vt:lpstr>TITRE DE LA DIAPOSITIVE 6</vt:lpstr>
      <vt:lpstr>TITRE DE LA DIAPOSITIVE 7</vt:lpstr>
      <vt:lpstr>TITRE DE LA DIAPOSITIVE 8</vt:lpstr>
      <vt:lpstr>TITRE DE LA DIAPOSITIVE 9</vt:lpstr>
      <vt:lpstr>TITRE DE LA DIAPOSITIVE 10</vt:lpstr>
      <vt:lpstr>DIAPOSITIVE DE LA SECTION</vt:lpstr>
      <vt:lpstr>TITRE DE LA DIAPOSITIVE 11</vt:lpstr>
      <vt:lpstr>TITRE DE LA DIAPOSITIVE 12</vt:lpstr>
      <vt:lpstr>TITRE DE LA DIAPOSITIVE 13</vt:lpstr>
      <vt:lpstr>TITRE DE LA DIAPOSITIVE 14</vt:lpstr>
      <vt:lpstr>TITRE DE LA DIAPOSITIVE 15</vt:lpstr>
      <vt:lpstr>TITRE DE LA DIAPOSITIVE 16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2019-06-28T06:01:28Z</dcterms:created>
  <dcterms:modified xsi:type="dcterms:W3CDTF">2019-06-28T06:12:31Z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0x0101005F02E0EF7D44C04B9FA644DBFF45FF6A</vt:lpwstr>
  </property>
</Properties>
</file>