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5" r:id="rId5"/>
    <p:sldId id="260" r:id="rId6"/>
    <p:sldId id="261" r:id="rId7"/>
    <p:sldId id="256" r:id="rId8"/>
    <p:sldId id="257" r:id="rId9"/>
    <p:sldId id="258" r:id="rId10"/>
    <p:sldId id="259" r:id="rId11"/>
    <p:sldId id="262" r:id="rId12"/>
    <p:sldId id="263" r:id="rId13"/>
  </p:sldIdLst>
  <p:sldSz cx="9601200" cy="7315200"/>
  <p:notesSz cx="7102475" cy="9388475"/>
  <p:defaultTextStyle>
    <a:defPPr rtl="0"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149"/>
    <a:srgbClr val="5A1325"/>
    <a:srgbClr val="0079BF"/>
    <a:srgbClr val="00D6E6"/>
    <a:srgbClr val="587FA8"/>
    <a:srgbClr val="CA611F"/>
    <a:srgbClr val="772A91"/>
    <a:srgbClr val="7A2992"/>
    <a:srgbClr val="0764B2"/>
    <a:srgbClr val="2D8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4" autoAdjust="0"/>
    <p:restoredTop sz="86447" autoAdjust="0"/>
  </p:normalViewPr>
  <p:slideViewPr>
    <p:cSldViewPr snapToGrid="0">
      <p:cViewPr varScale="1">
        <p:scale>
          <a:sx n="88" d="100"/>
          <a:sy n="88" d="100"/>
        </p:scale>
        <p:origin x="55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6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FDDB081-A773-4AA9-9B59-89EE80DF0B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3F2B65-F4D6-4458-B09E-6FA7F410C3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2550C-ED75-40FA-86AA-293A7745FE07}" type="datetime1">
              <a:rPr lang="fr-CA" smtClean="0"/>
              <a:t>2020-04-29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A75D32-3C2D-49F3-AF21-FF13CA4F3E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9482F5-C942-4587-BCC1-7978448548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FD51C-6661-44C2-ACA6-13F7C50243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6165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E113-3E03-40CC-935F-E8CD5598E4FF}" type="datetime1">
              <a:rPr lang="fr-CA" noProof="0" smtClean="0"/>
              <a:t>2020-04-29</a:t>
            </a:fld>
            <a:endParaRPr lang="fr-CA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71613" y="1173163"/>
            <a:ext cx="41592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noProof="0"/>
              <a:t>Modifiez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3E852-F84E-4CAE-BDB1-0AF0532A9FCD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29400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3E852-F84E-4CAE-BDB1-0AF0532A9FC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701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3E852-F84E-4CAE-BDB1-0AF0532A9FC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4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3E852-F84E-4CAE-BDB1-0AF0532A9FC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418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3E852-F84E-4CAE-BDB1-0AF0532A9FC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099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3E852-F84E-4CAE-BDB1-0AF0532A9FC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7808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3E852-F84E-4CAE-BDB1-0AF0532A9FC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581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3E852-F84E-4CAE-BDB1-0AF0532A9FC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74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3E852-F84E-4CAE-BDB1-0AF0532A9FC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7892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3E852-F84E-4CAE-BDB1-0AF0532A9FC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500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8">
            <a:extLst>
              <a:ext uri="{FF2B5EF4-FFF2-40B4-BE49-F238E27FC236}">
                <a16:creationId xmlns:a16="http://schemas.microsoft.com/office/drawing/2014/main" id="{CF6D789D-CBE8-6D4C-8EE3-8008F5F72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00600" cy="7308182"/>
          </a:xfrm>
        </p:spPr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0"/>
            <a:ext cx="4800600" cy="7328870"/>
          </a:xfrm>
        </p:spPr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4800" y="910128"/>
            <a:ext cx="3589867" cy="1375871"/>
          </a:xfrm>
        </p:spPr>
        <p:txBody>
          <a:bodyPr rtlCol="0">
            <a:noAutofit/>
          </a:bodyPr>
          <a:lstStyle>
            <a:lvl1pPr>
              <a:defRPr lang="en-US" sz="32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fr-CA" noProof="0"/>
              <a:t>Ajoutez un titre</a:t>
            </a:r>
          </a:p>
        </p:txBody>
      </p:sp>
    </p:spTree>
    <p:extLst>
      <p:ext uri="{BB962C8B-B14F-4D97-AF65-F5344CB8AC3E}">
        <p14:creationId xmlns:p14="http://schemas.microsoft.com/office/powerpoint/2010/main" val="343253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448">
          <p15:clr>
            <a:srgbClr val="FBAE40"/>
          </p15:clr>
        </p15:guide>
        <p15:guide id="3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rtlCol="0"/>
          <a:lstStyle/>
          <a:p>
            <a:pPr rtl="0"/>
            <a:fld id="{11AA08BF-CE57-45C1-A0C1-3E73C9DA9AA6}" type="datetime1">
              <a:rPr lang="fr-CA" noProof="0" smtClean="0"/>
              <a:t>2020-04-29</a:t>
            </a:fld>
            <a:endParaRPr lang="fr-CA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rtlCol="0"/>
          <a:lstStyle/>
          <a:p>
            <a:pPr rtl="0"/>
            <a:fld id="{628E9238-755D-4C8D-B815-C56B4B2E9215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4234641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view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8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fr-CA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8895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inting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547C3081-2A17-4033-9344-B4021D6FE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11838" y="290236"/>
            <a:ext cx="3619500" cy="468589"/>
          </a:xfrm>
        </p:spPr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/>
          <a:p>
            <a:pPr rtl="0"/>
            <a:endParaRPr lang="fr-CA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000" kern="1200" dirty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fr-CA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355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CA" noProof="0" dirty="0"/>
              <a:t>Modifiez les styles du texte du masque</a:t>
            </a:r>
          </a:p>
          <a:p>
            <a:pPr lvl="1" rtl="0"/>
            <a:r>
              <a:rPr lang="fr-CA" noProof="0" dirty="0"/>
              <a:t>Deuxième niveau</a:t>
            </a:r>
          </a:p>
          <a:p>
            <a:pPr lvl="2" rtl="0"/>
            <a:r>
              <a:rPr lang="fr-CA" noProof="0" dirty="0"/>
              <a:t>Troisième niveau</a:t>
            </a:r>
          </a:p>
          <a:p>
            <a:pPr lvl="3" rtl="0"/>
            <a:r>
              <a:rPr lang="fr-CA" noProof="0" dirty="0"/>
              <a:t>Quatrième niveau</a:t>
            </a:r>
          </a:p>
          <a:p>
            <a:pPr lvl="4" rtl="0"/>
            <a:r>
              <a:rPr lang="fr-CA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18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67" r:id="rId3"/>
    <p:sldLayoutId id="2147483668" r:id="rId4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pos="5856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volutes abstraites à colorier">
            <a:extLst>
              <a:ext uri="{FF2B5EF4-FFF2-40B4-BE49-F238E27FC236}">
                <a16:creationId xmlns:a16="http://schemas.microsoft.com/office/drawing/2014/main" id="{153D80F4-8100-4A73-80DD-E8758C0FD2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986D57-EA08-6042-88B0-D5915B0C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14399"/>
            <a:ext cx="3886200" cy="1371599"/>
          </a:xfrm>
          <a:prstGeom prst="rect">
            <a:avLst/>
          </a:prstGeom>
          <a:solidFill>
            <a:srgbClr val="7A2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3518BAC-F0A1-A547-8EF5-B340CE8C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>
                <a:solidFill>
                  <a:schemeClr val="bg1"/>
                </a:solidFill>
              </a:rPr>
              <a:t>Art abstrait </a:t>
            </a:r>
            <a:br>
              <a:rPr lang="fr-CA">
                <a:solidFill>
                  <a:schemeClr val="bg1"/>
                </a:solidFill>
              </a:rPr>
            </a:br>
            <a:r>
              <a:rPr lang="fr-CA">
                <a:solidFill>
                  <a:schemeClr val="bg1"/>
                </a:solidFill>
              </a:rPr>
              <a:t>peint par numéro</a:t>
            </a:r>
          </a:p>
        </p:txBody>
      </p:sp>
      <p:pic>
        <p:nvPicPr>
          <p:cNvPr id="3" name="Espace réservé d’image 2" descr="volutes abstraites">
            <a:extLst>
              <a:ext uri="{FF2B5EF4-FFF2-40B4-BE49-F238E27FC236}">
                <a16:creationId xmlns:a16="http://schemas.microsoft.com/office/drawing/2014/main" id="{D3A69109-C088-40B6-A5CE-C36B57F68A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1F167EE-FFF8-4BE4-9A43-7D81EED30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7018"/>
            <a:ext cx="6400800" cy="90927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800" b="0" i="0" u="none" strike="noStrike" kern="1200" cap="none" spc="0" normalizeH="0" dirty="0">
                <a:ln>
                  <a:noFill/>
                </a:ln>
                <a:solidFill>
                  <a:srgbClr val="772A9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Volutes abstraites peintes par numéro</a:t>
            </a:r>
          </a:p>
        </p:txBody>
      </p:sp>
      <p:pic>
        <p:nvPicPr>
          <p:cNvPr id="3" name="Espace réservé d’image 2" descr="volute abstraite">
            <a:extLst>
              <a:ext uri="{FF2B5EF4-FFF2-40B4-BE49-F238E27FC236}">
                <a16:creationId xmlns:a16="http://schemas.microsoft.com/office/drawing/2014/main" id="{9757C5FD-2C1A-4842-9887-0680F203B8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5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9">
            <a:extLst>
              <a:ext uri="{FF2B5EF4-FFF2-40B4-BE49-F238E27FC236}">
                <a16:creationId xmlns:a16="http://schemas.microsoft.com/office/drawing/2014/main" id="{D6A4951A-B7F8-45B2-94F4-64E67DA26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" marR="0" lvl="0" indent="0" algn="l" defTabSz="960120" rtl="0" eaLnBrk="1" fontAlgn="auto" latinLnBrk="0" hangingPunct="1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0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Imprimez, puis peignez ou colorez </a:t>
            </a:r>
          </a:p>
        </p:txBody>
      </p:sp>
      <p:pic>
        <p:nvPicPr>
          <p:cNvPr id="11" name="Espace réservé d’image 10" descr="palette de couleurs volutes abstraites">
            <a:extLst>
              <a:ext uri="{FF2B5EF4-FFF2-40B4-BE49-F238E27FC236}">
                <a16:creationId xmlns:a16="http://schemas.microsoft.com/office/drawing/2014/main" id="{554713A5-280F-4CE4-9267-689382D648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184" b="11184"/>
          <a:stretch>
            <a:fillRect/>
          </a:stretch>
        </p:blipFill>
        <p:spPr/>
      </p:pic>
      <p:pic>
        <p:nvPicPr>
          <p:cNvPr id="3" name="Espace réservé d’image 2" descr="volutes abstraites à colorier">
            <a:extLst>
              <a:ext uri="{FF2B5EF4-FFF2-40B4-BE49-F238E27FC236}">
                <a16:creationId xmlns:a16="http://schemas.microsoft.com/office/drawing/2014/main" id="{882DCED7-AC50-47E8-8441-5840B0EEFD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8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4372D-5161-4E1C-90ED-35BE2286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018"/>
            <a:ext cx="6357257" cy="909272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l" rtl="0"/>
            <a:r>
              <a:rPr lang="fr-CA" sz="2800" dirty="0">
                <a:solidFill>
                  <a:srgbClr val="645149"/>
                </a:solidFill>
                <a:latin typeface="Calibri"/>
                <a:cs typeface="Calibri"/>
              </a:rPr>
              <a:t>Hexagones abstraits peints par numéro</a:t>
            </a:r>
          </a:p>
        </p:txBody>
      </p:sp>
      <p:pic>
        <p:nvPicPr>
          <p:cNvPr id="4" name="Espace réservé d’image 3" descr="hexagones abstraits">
            <a:extLst>
              <a:ext uri="{FF2B5EF4-FFF2-40B4-BE49-F238E27FC236}">
                <a16:creationId xmlns:a16="http://schemas.microsoft.com/office/drawing/2014/main" id="{C69CC0EA-1B34-44DB-A8C7-71CE34F324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7FC5C5E-3AFF-412E-8BAB-E219AAAEA4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marL="71755" rtl="0">
              <a:lnSpc>
                <a:spcPct val="100000"/>
              </a:lnSpc>
              <a:spcBef>
                <a:spcPts val="472"/>
              </a:spcBef>
            </a:pPr>
            <a:r>
              <a:rPr lang="fr-CA" sz="2000">
                <a:latin typeface="Calibri"/>
                <a:cs typeface="Calibri"/>
              </a:rPr>
              <a:t>Imprimez, puis peignez ou colorez  </a:t>
            </a:r>
            <a:endParaRPr lang="fr-CA"/>
          </a:p>
        </p:txBody>
      </p:sp>
      <p:pic>
        <p:nvPicPr>
          <p:cNvPr id="11" name="Espace réservé d’image 10" descr="palette de couleurs hexagones abstraits">
            <a:extLst>
              <a:ext uri="{FF2B5EF4-FFF2-40B4-BE49-F238E27FC236}">
                <a16:creationId xmlns:a16="http://schemas.microsoft.com/office/drawing/2014/main" id="{920C016F-0D21-4CED-8596-C36FBC408D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4731" y="191386"/>
            <a:ext cx="4847103" cy="486657"/>
          </a:xfrm>
        </p:spPr>
      </p:pic>
      <p:pic>
        <p:nvPicPr>
          <p:cNvPr id="3" name="Espace réservé d’image 2" descr="hexagones à colorier">
            <a:extLst>
              <a:ext uri="{FF2B5EF4-FFF2-40B4-BE49-F238E27FC236}">
                <a16:creationId xmlns:a16="http://schemas.microsoft.com/office/drawing/2014/main" id="{B3C8B500-CB0C-414E-B369-B27FC8991C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0E73766-BA05-4051-9F08-EAF255CA3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7018"/>
            <a:ext cx="5755758" cy="90927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800" b="0" i="0" u="none" strike="noStrike" kern="1200" cap="none" spc="0" normalizeH="0">
                <a:ln>
                  <a:noFill/>
                </a:ln>
                <a:solidFill>
                  <a:srgbClr val="587FA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Gouttes abstraites peintes par numéro</a:t>
            </a:r>
          </a:p>
        </p:txBody>
      </p:sp>
      <p:pic>
        <p:nvPicPr>
          <p:cNvPr id="9" name="Espace réservé d’image 8" descr="gouttes abstraites">
            <a:extLst>
              <a:ext uri="{FF2B5EF4-FFF2-40B4-BE49-F238E27FC236}">
                <a16:creationId xmlns:a16="http://schemas.microsoft.com/office/drawing/2014/main" id="{7FA94619-0C93-448A-B4FD-E7A077C5BC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2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9">
            <a:extLst>
              <a:ext uri="{FF2B5EF4-FFF2-40B4-BE49-F238E27FC236}">
                <a16:creationId xmlns:a16="http://schemas.microsoft.com/office/drawing/2014/main" id="{FA092039-86BB-4587-BB49-4FCC9C4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71755" rtl="0">
              <a:lnSpc>
                <a:spcPct val="100000"/>
              </a:lnSpc>
              <a:spcBef>
                <a:spcPts val="472"/>
              </a:spcBef>
            </a:pPr>
            <a:r>
              <a:rPr lang="fr-CA" sz="2000">
                <a:latin typeface="Calibri"/>
                <a:cs typeface="Calibri"/>
              </a:rPr>
              <a:t>Imprimez, puis peignez ou colorez   </a:t>
            </a:r>
          </a:p>
        </p:txBody>
      </p:sp>
      <p:pic>
        <p:nvPicPr>
          <p:cNvPr id="11" name="Espace réservé d’image 10" descr="palette de couleurs gouttes abstraites">
            <a:extLst>
              <a:ext uri="{FF2B5EF4-FFF2-40B4-BE49-F238E27FC236}">
                <a16:creationId xmlns:a16="http://schemas.microsoft.com/office/drawing/2014/main" id="{E2F5ADA4-0862-4B35-A343-57FD3F0979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962" r="1770" b="54212"/>
          <a:stretch/>
        </p:blipFill>
        <p:spPr>
          <a:xfrm>
            <a:off x="4370243" y="282333"/>
            <a:ext cx="4146697" cy="358643"/>
          </a:xfrm>
        </p:spPr>
      </p:pic>
      <p:pic>
        <p:nvPicPr>
          <p:cNvPr id="13" name="Espace réservé d’image 10" descr="palette de couleurs gouttes abstraites">
            <a:extLst>
              <a:ext uri="{FF2B5EF4-FFF2-40B4-BE49-F238E27FC236}">
                <a16:creationId xmlns:a16="http://schemas.microsoft.com/office/drawing/2014/main" id="{3E2C9F0B-B319-405B-AC79-90BC6DCDE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1354" r="79178" b="5818"/>
          <a:stretch/>
        </p:blipFill>
        <p:spPr>
          <a:xfrm>
            <a:off x="8516940" y="282332"/>
            <a:ext cx="878957" cy="358644"/>
          </a:xfrm>
          <a:prstGeom prst="rect">
            <a:avLst/>
          </a:prstGeom>
        </p:spPr>
      </p:pic>
      <p:pic>
        <p:nvPicPr>
          <p:cNvPr id="3" name="Espace réservé d’image 2" descr="gouttes abstraites à colorier">
            <a:extLst>
              <a:ext uri="{FF2B5EF4-FFF2-40B4-BE49-F238E27FC236}">
                <a16:creationId xmlns:a16="http://schemas.microsoft.com/office/drawing/2014/main" id="{359D7644-C05C-4C27-A8C9-729C1E1738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1C7411D-B4D3-49FA-9E14-3E6663BF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7018"/>
            <a:ext cx="5338010" cy="909272"/>
          </a:xfrm>
        </p:spPr>
        <p:txBody>
          <a:bodyPr rtlCol="0"/>
          <a:lstStyle/>
          <a:p>
            <a:pPr rtl="0"/>
            <a:r>
              <a:rPr lang="fr-CA">
                <a:solidFill>
                  <a:srgbClr val="5A1325"/>
                </a:solidFill>
              </a:rPr>
              <a:t>Bokeh abstraits peint par numéro</a:t>
            </a:r>
          </a:p>
        </p:txBody>
      </p:sp>
      <p:pic>
        <p:nvPicPr>
          <p:cNvPr id="9" name="Espace réservé d’image 8" descr="bokeh abstrait">
            <a:extLst>
              <a:ext uri="{FF2B5EF4-FFF2-40B4-BE49-F238E27FC236}">
                <a16:creationId xmlns:a16="http://schemas.microsoft.com/office/drawing/2014/main" id="{8BCDFCE4-F157-43D8-988D-D536A88D6B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7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FC5F5C0-375A-4751-B24E-1403A3C6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20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Imprimez, puis peignez ou colorez    </a:t>
            </a:r>
            <a:endParaRPr lang="fr-CA"/>
          </a:p>
        </p:txBody>
      </p:sp>
      <p:pic>
        <p:nvPicPr>
          <p:cNvPr id="12" name="Espace réservé d’image 11" descr="palette de couleurs bokeh abstrait">
            <a:extLst>
              <a:ext uri="{FF2B5EF4-FFF2-40B4-BE49-F238E27FC236}">
                <a16:creationId xmlns:a16="http://schemas.microsoft.com/office/drawing/2014/main" id="{2E414FDA-FD8C-4896-AF9F-4184960EF6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00636" y="202019"/>
            <a:ext cx="4741198" cy="476024"/>
          </a:xfrm>
        </p:spPr>
      </p:pic>
      <p:pic>
        <p:nvPicPr>
          <p:cNvPr id="9" name="Espace réservé d’image 8" descr="Bokeh abstrait à colorier">
            <a:extLst>
              <a:ext uri="{FF2B5EF4-FFF2-40B4-BE49-F238E27FC236}">
                <a16:creationId xmlns:a16="http://schemas.microsoft.com/office/drawing/2014/main" id="{DFD74D7A-0EA6-4A6F-9551-97147D34BC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" b="1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73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int by numbers.pptx" id="{65127FC3-665C-4442-B15D-047A8505F211}" vid="{5C4EA028-0DED-4B84-A5F0-3296D3D2BDE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3597ffe504ac265edad30776f92abe7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c1fbb79cae71899274aec0ef068c36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B46BF-DD3A-40AD-847D-96A2625F3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7593FB-F7C8-4066-9E78-CD174274745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65A186D-60DE-45B5-BB4F-F33CA64CD5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</Words>
  <PresentationFormat>Personnalisé</PresentationFormat>
  <Paragraphs>18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Art abstrait  peint par numéro</vt:lpstr>
      <vt:lpstr>Volutes abstraites peintes par numéro</vt:lpstr>
      <vt:lpstr>Imprimez, puis peignez ou colorez </vt:lpstr>
      <vt:lpstr>Hexagones abstraits peints par numéro</vt:lpstr>
      <vt:lpstr>Imprimez, puis peignez ou colorez  </vt:lpstr>
      <vt:lpstr>Gouttes abstraites peintes par numéro</vt:lpstr>
      <vt:lpstr>Imprimez, puis peignez ou colorez   </vt:lpstr>
      <vt:lpstr>Bokeh abstraits peint par numéro</vt:lpstr>
      <vt:lpstr>Imprimez, puis peignez ou colorez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2020-03-26T23:55:52Z</dcterms:created>
  <dcterms:modified xsi:type="dcterms:W3CDTF">2020-04-29T03:08:51Z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