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fr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8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9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6T14:05:18.320" v="20" actId="790"/>
      <pc:docMkLst>
        <pc:docMk/>
      </pc:docMkLst>
      <pc:sldChg chg="modSp mod modNotes">
        <pc:chgData name="Fake Test User" userId="SID-0" providerId="Test" clId="FakeClientId" dt="2021-08-16T14:04:29.867" v="6" actId="790"/>
        <pc:sldMkLst>
          <pc:docMk/>
          <pc:sldMk cId="636693809" sldId="256"/>
        </pc:sldMkLst>
        <pc:spChg chg="mod">
          <ac:chgData name="Fake Test User" userId="SID-0" providerId="Test" clId="FakeClientId" dt="2021-08-16T14:04:25.929" v="5" actId="790"/>
          <ac:spMkLst>
            <pc:docMk/>
            <pc:sldMk cId="63669380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6T14:04:25.929" v="5" actId="790"/>
          <ac:spMkLst>
            <pc:docMk/>
            <pc:sldMk cId="636693809" sldId="256"/>
            <ac:spMk id="3" creationId="{00000000-0000-0000-0000-000000000000}"/>
          </ac:spMkLst>
        </pc:spChg>
        <pc:spChg chg="mod">
          <ac:chgData name="Fake Test User" userId="SID-0" providerId="Test" clId="FakeClientId" dt="2021-08-16T14:04:25.929" v="5" actId="790"/>
          <ac:spMkLst>
            <pc:docMk/>
            <pc:sldMk cId="636693809" sldId="256"/>
            <ac:spMk id="4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6T14:05:11.414" v="18" actId="790"/>
        <pc:sldMasterMkLst>
          <pc:docMk/>
          <pc:sldMasterMk cId="0" sldId="2147483912"/>
        </pc:sldMasterMkLst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2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3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4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5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6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7" creationId="{00000000-0000-0000-0000-000000000000}"/>
          </ac:spMkLst>
        </pc:spChg>
        <pc:spChg chg="mod">
          <ac:chgData name="Fake Test User" userId="SID-0" providerId="Test" clId="FakeClientId" dt="2021-08-16T14:04:35.851" v="7" actId="790"/>
          <ac:spMkLst>
            <pc:docMk/>
            <pc:sldMasterMk cId="0" sldId="2147483912"/>
            <ac:spMk id="8" creationId="{00000000-0000-0000-0000-000000000000}"/>
          </ac:spMkLst>
        </pc:spChg>
        <pc:sldLayoutChg chg="modSp mod">
          <pc:chgData name="Fake Test User" userId="SID-0" providerId="Test" clId="FakeClientId" dt="2021-08-16T14:04:39.023" v="8" actId="790"/>
          <pc:sldLayoutMkLst>
            <pc:docMk/>
            <pc:sldMasterMk cId="0" sldId="2147483912"/>
            <pc:sldLayoutMk cId="0" sldId="2147483913"/>
          </pc:sldLayoutMkLst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4:39.023" v="8" actId="790"/>
            <ac:spMkLst>
              <pc:docMk/>
              <pc:sldMasterMk cId="0" sldId="2147483912"/>
              <pc:sldLayoutMk cId="0" sldId="2147483913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41.820" v="9" actId="790"/>
          <pc:sldLayoutMkLst>
            <pc:docMk/>
            <pc:sldMasterMk cId="0" sldId="2147483912"/>
            <pc:sldLayoutMk cId="0" sldId="2147483914"/>
          </pc:sldLayoutMkLst>
          <pc:spChg chg="mod">
            <ac:chgData name="Fake Test User" userId="SID-0" providerId="Test" clId="FakeClientId" dt="2021-08-16T14:04:41.820" v="9" actId="790"/>
            <ac:spMkLst>
              <pc:docMk/>
              <pc:sldMasterMk cId="0" sldId="2147483912"/>
              <pc:sldLayoutMk cId="0" sldId="214748391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41.820" v="9" actId="790"/>
            <ac:spMkLst>
              <pc:docMk/>
              <pc:sldMasterMk cId="0" sldId="2147483912"/>
              <pc:sldLayoutMk cId="0" sldId="214748391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41.820" v="9" actId="790"/>
            <ac:spMkLst>
              <pc:docMk/>
              <pc:sldMasterMk cId="0" sldId="2147483912"/>
              <pc:sldLayoutMk cId="0" sldId="214748391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4:41.820" v="9" actId="790"/>
            <ac:spMkLst>
              <pc:docMk/>
              <pc:sldMasterMk cId="0" sldId="2147483912"/>
              <pc:sldLayoutMk cId="0" sldId="214748391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4:41.820" v="9" actId="790"/>
            <ac:spMkLst>
              <pc:docMk/>
              <pc:sldMasterMk cId="0" sldId="2147483912"/>
              <pc:sldLayoutMk cId="0" sldId="214748391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46.726" v="10" actId="790"/>
          <pc:sldLayoutMkLst>
            <pc:docMk/>
            <pc:sldMasterMk cId="0" sldId="2147483912"/>
            <pc:sldLayoutMk cId="0" sldId="2147483915"/>
          </pc:sldLayoutMkLst>
          <pc:spChg chg="mod">
            <ac:chgData name="Fake Test User" userId="SID-0" providerId="Test" clId="FakeClientId" dt="2021-08-16T14:04:46.726" v="10" actId="790"/>
            <ac:spMkLst>
              <pc:docMk/>
              <pc:sldMasterMk cId="0" sldId="2147483912"/>
              <pc:sldLayoutMk cId="0" sldId="214748391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46.726" v="10" actId="790"/>
            <ac:spMkLst>
              <pc:docMk/>
              <pc:sldMasterMk cId="0" sldId="2147483912"/>
              <pc:sldLayoutMk cId="0" sldId="214748391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46.726" v="10" actId="790"/>
            <ac:spMkLst>
              <pc:docMk/>
              <pc:sldMasterMk cId="0" sldId="2147483912"/>
              <pc:sldLayoutMk cId="0" sldId="214748391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4:46.726" v="10" actId="790"/>
            <ac:spMkLst>
              <pc:docMk/>
              <pc:sldMasterMk cId="0" sldId="2147483912"/>
              <pc:sldLayoutMk cId="0" sldId="214748391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4:46.726" v="10" actId="790"/>
            <ac:spMkLst>
              <pc:docMk/>
              <pc:sldMasterMk cId="0" sldId="2147483912"/>
              <pc:sldLayoutMk cId="0" sldId="214748391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49.492" v="11" actId="790"/>
          <pc:sldLayoutMkLst>
            <pc:docMk/>
            <pc:sldMasterMk cId="0" sldId="2147483912"/>
            <pc:sldLayoutMk cId="0" sldId="2147483916"/>
          </pc:sldLayoutMkLst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4:49.492" v="11" actId="790"/>
            <ac:spMkLst>
              <pc:docMk/>
              <pc:sldMasterMk cId="0" sldId="2147483912"/>
              <pc:sldLayoutMk cId="0" sldId="21474839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52.335" v="12" actId="790"/>
          <pc:sldLayoutMkLst>
            <pc:docMk/>
            <pc:sldMasterMk cId="0" sldId="2147483912"/>
            <pc:sldLayoutMk cId="0" sldId="2147483917"/>
          </pc:sldLayoutMkLst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4:52.335" v="12" actId="790"/>
            <ac:spMkLst>
              <pc:docMk/>
              <pc:sldMasterMk cId="0" sldId="2147483912"/>
              <pc:sldLayoutMk cId="0" sldId="2147483917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55.398" v="13" actId="790"/>
          <pc:sldLayoutMkLst>
            <pc:docMk/>
            <pc:sldMasterMk cId="0" sldId="2147483912"/>
            <pc:sldLayoutMk cId="0" sldId="2147483918"/>
          </pc:sldLayoutMkLst>
          <pc:spChg chg="mod">
            <ac:chgData name="Fake Test User" userId="SID-0" providerId="Test" clId="FakeClientId" dt="2021-08-16T14:04:55.398" v="13" actId="790"/>
            <ac:spMkLst>
              <pc:docMk/>
              <pc:sldMasterMk cId="0" sldId="2147483912"/>
              <pc:sldLayoutMk cId="0" sldId="214748391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55.398" v="13" actId="790"/>
            <ac:spMkLst>
              <pc:docMk/>
              <pc:sldMasterMk cId="0" sldId="2147483912"/>
              <pc:sldLayoutMk cId="0" sldId="214748391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55.398" v="13" actId="790"/>
            <ac:spMkLst>
              <pc:docMk/>
              <pc:sldMasterMk cId="0" sldId="2147483912"/>
              <pc:sldLayoutMk cId="0" sldId="214748391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4:55.398" v="13" actId="790"/>
            <ac:spMkLst>
              <pc:docMk/>
              <pc:sldMasterMk cId="0" sldId="2147483912"/>
              <pc:sldLayoutMk cId="0" sldId="2147483918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4:58.304" v="14" actId="790"/>
          <pc:sldLayoutMkLst>
            <pc:docMk/>
            <pc:sldMasterMk cId="0" sldId="2147483912"/>
            <pc:sldLayoutMk cId="0" sldId="2147483919"/>
          </pc:sldLayoutMkLst>
          <pc:spChg chg="mod">
            <ac:chgData name="Fake Test User" userId="SID-0" providerId="Test" clId="FakeClientId" dt="2021-08-16T14:04:58.304" v="14" actId="790"/>
            <ac:spMkLst>
              <pc:docMk/>
              <pc:sldMasterMk cId="0" sldId="2147483912"/>
              <pc:sldLayoutMk cId="0" sldId="214748391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4:58.304" v="14" actId="790"/>
            <ac:spMkLst>
              <pc:docMk/>
              <pc:sldMasterMk cId="0" sldId="2147483912"/>
              <pc:sldLayoutMk cId="0" sldId="2147483919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4:58.304" v="14" actId="790"/>
            <ac:spMkLst>
              <pc:docMk/>
              <pc:sldMasterMk cId="0" sldId="2147483912"/>
              <pc:sldLayoutMk cId="0" sldId="2147483919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5:00.992" v="15" actId="790"/>
          <pc:sldLayoutMkLst>
            <pc:docMk/>
            <pc:sldMasterMk cId="0" sldId="2147483912"/>
            <pc:sldLayoutMk cId="0" sldId="2147483920"/>
          </pc:sldLayoutMkLst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5:00.992" v="15" actId="790"/>
            <ac:spMkLst>
              <pc:docMk/>
              <pc:sldMasterMk cId="0" sldId="2147483912"/>
              <pc:sldLayoutMk cId="0" sldId="214748392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5:05.539" v="16" actId="790"/>
          <pc:sldLayoutMkLst>
            <pc:docMk/>
            <pc:sldMasterMk cId="0" sldId="2147483912"/>
            <pc:sldLayoutMk cId="0" sldId="2147483921"/>
          </pc:sldLayoutMkLst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6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7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6T14:05:05.539" v="16" actId="790"/>
            <ac:spMkLst>
              <pc:docMk/>
              <pc:sldMasterMk cId="0" sldId="2147483912"/>
              <pc:sldLayoutMk cId="0" sldId="2147483921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5:08.257" v="17" actId="790"/>
          <pc:sldLayoutMkLst>
            <pc:docMk/>
            <pc:sldMasterMk cId="0" sldId="2147483912"/>
            <pc:sldLayoutMk cId="0" sldId="2147483922"/>
          </pc:sldLayoutMkLst>
          <pc:spChg chg="mod">
            <ac:chgData name="Fake Test User" userId="SID-0" providerId="Test" clId="FakeClientId" dt="2021-08-16T14:05:08.257" v="17" actId="790"/>
            <ac:spMkLst>
              <pc:docMk/>
              <pc:sldMasterMk cId="0" sldId="2147483912"/>
              <pc:sldLayoutMk cId="0" sldId="214748392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5:08.257" v="17" actId="790"/>
            <ac:spMkLst>
              <pc:docMk/>
              <pc:sldMasterMk cId="0" sldId="2147483912"/>
              <pc:sldLayoutMk cId="0" sldId="214748392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5:08.257" v="17" actId="790"/>
            <ac:spMkLst>
              <pc:docMk/>
              <pc:sldMasterMk cId="0" sldId="2147483912"/>
              <pc:sldLayoutMk cId="0" sldId="214748392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5:08.257" v="17" actId="790"/>
            <ac:spMkLst>
              <pc:docMk/>
              <pc:sldMasterMk cId="0" sldId="2147483912"/>
              <pc:sldLayoutMk cId="0" sldId="214748392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5:08.257" v="17" actId="790"/>
            <ac:spMkLst>
              <pc:docMk/>
              <pc:sldMasterMk cId="0" sldId="2147483912"/>
              <pc:sldLayoutMk cId="0" sldId="214748392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6T14:05:11.414" v="18" actId="790"/>
          <pc:sldLayoutMkLst>
            <pc:docMk/>
            <pc:sldMasterMk cId="0" sldId="2147483912"/>
            <pc:sldLayoutMk cId="0" sldId="2147483923"/>
          </pc:sldLayoutMkLst>
          <pc:spChg chg="mod">
            <ac:chgData name="Fake Test User" userId="SID-0" providerId="Test" clId="FakeClientId" dt="2021-08-16T14:05:11.414" v="18" actId="790"/>
            <ac:spMkLst>
              <pc:docMk/>
              <pc:sldMasterMk cId="0" sldId="2147483912"/>
              <pc:sldLayoutMk cId="0" sldId="214748392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6T14:05:11.414" v="18" actId="790"/>
            <ac:spMkLst>
              <pc:docMk/>
              <pc:sldMasterMk cId="0" sldId="2147483912"/>
              <pc:sldLayoutMk cId="0" sldId="214748392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6T14:05:11.414" v="18" actId="790"/>
            <ac:spMkLst>
              <pc:docMk/>
              <pc:sldMasterMk cId="0" sldId="2147483912"/>
              <pc:sldLayoutMk cId="0" sldId="214748392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6T14:05:11.414" v="18" actId="790"/>
            <ac:spMkLst>
              <pc:docMk/>
              <pc:sldMasterMk cId="0" sldId="2147483912"/>
              <pc:sldLayoutMk cId="0" sldId="214748392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6T14:05:11.414" v="18" actId="790"/>
            <ac:spMkLst>
              <pc:docMk/>
              <pc:sldMasterMk cId="0" sldId="2147483912"/>
              <pc:sldLayoutMk cId="0" sldId="2147483923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06C7A5A-6186-4107-99B7-F4887A5A5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FC433A4-7BEC-456C-872D-E21CB26BFF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AB884-3851-4999-8D27-D4433833BD53}" type="datetime1">
              <a:rPr lang="fr-CA" smtClean="0"/>
              <a:t>2021-08-16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A59D75-8081-43EA-BE9D-CB334A13D8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E3B30F-99E7-4EDD-9A92-C3FD39843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2155C-D91B-4AB8-913C-95534081A35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43440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DEBE4-90BD-4698-B100-C3A1D841BA2E}" type="datetime1">
              <a:rPr lang="fr-CA" noProof="0" smtClean="0"/>
              <a:t>2021-08-16</a:t>
            </a:fld>
            <a:endParaRPr lang="fr-CA" noProof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 noProof="0"/>
              <a:t>Modifiez les styles du texte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58499-3612-4B6D-B4B3-438C1AF93A0C}" type="slidenum">
              <a:rPr lang="fr-CA" noProof="0" smtClean="0"/>
              <a:t>‹N°›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2300765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A58499-3612-4B6D-B4B3-438C1AF93A0C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8515650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1DB102-5332-4DF7-9AEC-222D7AF5D780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CA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BDC850-3FA7-4FFD-B569-D1960883575E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C8F22B-5C16-4FE3-A9FB-2C14CDD95AA0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AF5871-4E51-4F23-A49F-57B488619101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130EBD-2988-447D-A13E-37FF94EB3562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8" name="Espace réservé pour la diapositive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9" name="Espace réservé au pied de page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CF2239-EFBF-478B-9954-AD7AF41C09E8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r-CA" noProof="0"/>
              <a:t>Modifiez les styles du texte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ED7957-76A2-4407-A775-A73E0BE040FD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738DA0-8820-41AF-B1C6-B38248E0C457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CA11C5-E0DD-4882-91B5-34010052F552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0E018-700F-4998-804D-5EC7118FEF13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CA" noProof="0"/>
              <a:t>Modifiez le style du titre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CA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CA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3BDB13-A9AC-417F-950C-849EDD7FC8D4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CA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rmAutofit/>
          </a:bodyPr>
          <a:lstStyle>
            <a:lvl1pPr>
              <a:defRPr sz="3200"/>
            </a:lvl1pPr>
          </a:lstStyle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CA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CA" noProof="0"/>
              <a:t>Modifiez les styles du texte</a:t>
            </a:r>
          </a:p>
          <a:p>
            <a:pPr lvl="1" rtl="0"/>
            <a:r>
              <a:rPr lang="fr-CA" noProof="0"/>
              <a:t>Deuxième niveau</a:t>
            </a:r>
          </a:p>
          <a:p>
            <a:pPr lvl="2" rtl="0"/>
            <a:r>
              <a:rPr lang="fr-CA" noProof="0"/>
              <a:t>Troisième niveau</a:t>
            </a:r>
          </a:p>
          <a:p>
            <a:pPr lvl="3" rtl="0"/>
            <a:r>
              <a:rPr lang="fr-CA" noProof="0"/>
              <a:t>Quatrième niveau</a:t>
            </a:r>
          </a:p>
          <a:p>
            <a:pPr lvl="4" rtl="0"/>
            <a:r>
              <a:rPr lang="fr-CA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72563B72-7D31-4282-9027-DD71B8BCA88A}" type="datetime4">
              <a:rPr lang="fr-CA" noProof="0" smtClean="0"/>
              <a:t>16 août 2021</a:t>
            </a:fld>
            <a:endParaRPr lang="fr-CA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fr-CA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F38DF745-7D3F-47F4-83A3-874385CFAA69}" type="slidenum">
              <a:rPr lang="fr-CA" noProof="0" smtClean="0"/>
              <a:pPr/>
              <a:t>‹N°›</a:t>
            </a:fld>
            <a:endParaRPr lang="fr-CA" noProof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CA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fr-CA" sz="72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8DF745-7D3F-47F4-83A3-874385CFAA69}" type="slidenum">
              <a:rPr lang="fr-CA" smtClean="0"/>
              <a:pPr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6693809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Essentie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Essential</ap:Template>
  <ap:TotalTime>2</ap:TotalTime>
  <ap:Words>2</ap:Words>
  <ap:PresentationFormat>Affichage à l'écran (4:3)</ap:PresentationFormat>
  <ap:Paragraphs>2</ap:Paragraphs>
  <ap:Slides>1</ap:Slides>
  <ap:Notes>1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5">
      <vt:lpstr>Arial</vt:lpstr>
      <vt:lpstr>Arial Black</vt:lpstr>
      <vt:lpstr>Calibri</vt:lpstr>
      <vt:lpstr>Essentiel</vt:lpstr>
      <vt:lpstr>Présentation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2014-09-16T21:34:22Z</dcterms:created>
  <dcterms:modified xsi:type="dcterms:W3CDTF">2021-08-16T14:06:06Z</dcterms:modified>
</cp:coreProperties>
</file>