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5:50:42.307" v="27" actId="790"/>
      <pc:docMkLst>
        <pc:docMk/>
      </pc:docMkLst>
      <pc:sldChg chg="modSp mod modNotes modNotesTx">
        <pc:chgData name="Fake Test User" userId="SID-0" providerId="Test" clId="FakeClientId" dt="2021-07-27T05:50:42.307" v="27" actId="790"/>
        <pc:sldMkLst>
          <pc:docMk/>
          <pc:sldMk cId="1253071169" sldId="256"/>
        </pc:sldMkLst>
        <pc:spChg chg="mod">
          <ac:chgData name="Fake Test User" userId="SID-0" providerId="Test" clId="FakeClientId" dt="2021-07-27T05:47:38.150" v="10" actId="790"/>
          <ac:spMkLst>
            <pc:docMk/>
            <pc:sldMk cId="125307116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5:47:38.150" v="10" actId="790"/>
          <ac:spMkLst>
            <pc:docMk/>
            <pc:sldMk cId="1253071169" sldId="256"/>
            <ac:spMk id="3" creationId="{00000000-0000-0000-0000-000000000000}"/>
          </ac:spMkLst>
        </pc:spChg>
        <pc:spChg chg="mod">
          <ac:chgData name="Fake Test User" userId="SID-0" providerId="Test" clId="FakeClientId" dt="2021-07-27T05:47:38.150" v="10" actId="790"/>
          <ac:spMkLst>
            <pc:docMk/>
            <pc:sldMk cId="1253071169" sldId="256"/>
            <ac:spMk id="4" creationId="{00000000-0000-0000-0000-000000000000}"/>
          </ac:spMkLst>
        </pc:spChg>
        <pc:spChg chg="mod">
          <ac:chgData name="Fake Test User" userId="SID-0" providerId="Test" clId="FakeClientId" dt="2021-07-27T05:47:38.150" v="10" actId="790"/>
          <ac:spMkLst>
            <pc:docMk/>
            <pc:sldMk cId="1253071169" sldId="256"/>
            <ac:spMk id="5" creationId="{00000000-0000-0000-0000-000000000000}"/>
          </ac:spMkLst>
        </pc:spChg>
        <pc:spChg chg="mod">
          <ac:chgData name="Fake Test User" userId="SID-0" providerId="Test" clId="FakeClientId" dt="2021-07-27T05:47:38.150" v="10" actId="790"/>
          <ac:spMkLst>
            <pc:docMk/>
            <pc:sldMk cId="1253071169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5:49:36.447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5:48:08.462" v="11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5:48:08.462" v="11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5:48:08.462" v="11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5:48:08.462" v="11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5:48:08.462" v="11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7-27T05:48:08.462" v="11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7-27T05:48:08.462" v="11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7-27T05:48:20.462" v="12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5:48:20.462" v="12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8:20.462" v="12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8:20.462" v="12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5:48:20.462" v="12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5:48:20.462" v="12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8:24.712" v="13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5:48:24.712" v="13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8:24.712" v="13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8:24.712" v="13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8:24.712" v="13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8:24.712" v="13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8:29.322" v="14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5:48:29.322" v="14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8:33.806" v="15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5:48:33.806" v="15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8:33.806" v="15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8:33.806" v="15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8:33.806" v="15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48:33.806" v="15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5:48:33.806" v="15" actId="790"/>
            <ac:spMkLst>
              <pc:docMk/>
              <pc:sldMasterMk cId="0" sldId="2147483648"/>
              <pc:sldLayoutMk cId="0" sldId="2147483652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8:45.259" v="16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5:48:45.259" v="16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8:56.822" v="1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5:48:56.822" v="17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8:56.822" v="1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8:56.822" v="1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8:56.822" v="1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9:00.900" v="1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5:49:00.900" v="1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9:00.900" v="1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9:00.900" v="1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9:09.447" v="19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5:49:09.447" v="1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9:09.447" v="19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9:09.447" v="1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9:09.447" v="19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9:09.447" v="1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49:09.447" v="1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9:24.900" v="2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5:49:24.900" v="2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9:24.900" v="2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9:24.900" v="2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9:24.900" v="2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9:24.900" v="2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5:49:24.900" v="2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9:31.244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5:49:31.244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9:31.244" v="2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9:31.244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9:31.244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9:31.244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5:49:36.447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5:49:36.447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5:49:36.447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5:49:36.447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5:49:36.447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5:49:36.447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60F4BC1-CD29-4E78-B02B-1AC31F59A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81AB1B-073B-4496-9FFF-955677E9F2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6833-5B0F-4E7E-A76D-48F539163C39}" type="datetime1">
              <a:rPr lang="fr-CA" smtClean="0"/>
              <a:t>2021-07-27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67B36A-4BBE-47EE-A167-36CB93E99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674175-7D82-4F8F-8F05-841A397DE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CD86E-5291-4F97-8A3F-4C4D193F476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7550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10ED1-997C-4287-838B-AE195BD6ABC3}" type="datetime1">
              <a:rPr lang="fr-CA" smtClean="0"/>
              <a:pPr/>
              <a:t>2021-07-27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CA" noProof="0" dirty="0"/>
              <a:t>Modifiez les styles du texte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2A623-709C-46DC-81EA-52F48B40D976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4552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2A623-709C-46DC-81EA-52F48B40D976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291703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FA6A1-F29A-4B06-A3B8-734D4A1E4C48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6" name="Espace réservé à la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CA" noProof="0"/>
              <a:t>Modifiez le style des sous-titres du masque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A50D7D-3D78-4D4C-8472-A8CAA7473FF8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8" name="Espace réservé a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  <p:sp>
        <p:nvSpPr>
          <p:cNvPr id="9" name="Espace réservé au pied de pag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E7A80C-E671-4946-820D-83B92870DDE5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6" name="Espace réservé à la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0AEAD1-BE07-4DEF-A16F-43C52D87DFCC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6" name="Espace réservé à la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3D80FD-AF8A-4EDD-923D-77A64F956D92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6" name="Espace réservé à la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  <p:sp>
        <p:nvSpPr>
          <p:cNvPr id="7" name="Ovale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noProof="0"/>
          </a:p>
        </p:txBody>
      </p:sp>
      <p:sp>
        <p:nvSpPr>
          <p:cNvPr id="8" name="Ovale 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noProof="0"/>
          </a:p>
        </p:txBody>
      </p:sp>
      <p:sp>
        <p:nvSpPr>
          <p:cNvPr id="9" name="Ovale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05793-9121-464D-95EA-9D8D65691776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 hasCustomPrompt="1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CA" noProof="0"/>
              <a:t>Modifiez les styles du texte du masque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B9F83-8AC0-41A2-81B3-AAE97D46F677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8" name="Espace réservé a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9" name="Espace réservé à la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fr-CA" noProof="0"/>
              <a:t>Modifiez les styles du texte du masque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 hasCustomPrompt="1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fr-CA" noProof="0"/>
              <a:t>Cliquez pour modifiez les styles du texte principal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4AD708-BA0F-4515-9919-4BF42F9BD8A7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4" name="Espace réservé a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5" name="Espace réservé à la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1BE18-D7B0-4C69-85BE-C0E9A953F1FB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3" name="Espace réservé a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4" name="Espace réservé à la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CA" noProof="0"/>
              <a:t>Modifiez les styles du texte</a:t>
            </a:r>
          </a:p>
          <a:p>
            <a:pPr lvl="1" rtl="0"/>
            <a:r>
              <a:rPr lang="fr-CA" noProof="0"/>
              <a:t>Deuxième niveau</a:t>
            </a:r>
          </a:p>
          <a:p>
            <a:pPr lvl="2" rtl="0"/>
            <a:r>
              <a:rPr lang="fr-CA" noProof="0"/>
              <a:t>Troisième niveau</a:t>
            </a:r>
          </a:p>
          <a:p>
            <a:pPr lvl="3" rtl="0"/>
            <a:r>
              <a:rPr lang="fr-CA" noProof="0"/>
              <a:t>Quatrième niveau</a:t>
            </a:r>
          </a:p>
          <a:p>
            <a:pPr lvl="4" rtl="0"/>
            <a:r>
              <a:rPr lang="fr-CA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22D1D1-BF80-4A96-94BE-7063555DC43A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CA" noProof="0"/>
              <a:t>Modifiez les styles du texte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CD99AE-1B73-43CC-9243-217E4EEBB0D1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fr-CA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CA" noProof="0" dirty="0"/>
              <a:t>Modifiez les styles du texte</a:t>
            </a:r>
          </a:p>
          <a:p>
            <a:pPr lvl="1" rtl="0"/>
            <a:r>
              <a:rPr lang="fr-CA" noProof="0" dirty="0"/>
              <a:t>Deuxième niveau</a:t>
            </a:r>
          </a:p>
          <a:p>
            <a:pPr lvl="2" rtl="0"/>
            <a:r>
              <a:rPr lang="fr-CA" noProof="0" dirty="0"/>
              <a:t>Troisième niveau</a:t>
            </a:r>
          </a:p>
          <a:p>
            <a:pPr lvl="3" rtl="0"/>
            <a:r>
              <a:rPr lang="fr-CA" noProof="0" dirty="0"/>
              <a:t>Quatrième niveau</a:t>
            </a:r>
          </a:p>
          <a:p>
            <a:pPr lvl="4" rtl="0"/>
            <a:r>
              <a:rPr lang="fr-CA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3019E040-4C80-4800-A1A5-26BD73BBC256}" type="datetime1">
              <a:rPr lang="fr-CA" noProof="0" smtClean="0"/>
              <a:t>2021-07-27</a:t>
            </a:fld>
            <a:endParaRPr lang="fr-CA" noProof="0"/>
          </a:p>
        </p:txBody>
      </p:sp>
      <p:sp>
        <p:nvSpPr>
          <p:cNvPr id="5" name="Espace réservé au pied de page 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fr-CA" noProof="0"/>
              <a:t>Texte de pied de page</a:t>
            </a:r>
          </a:p>
        </p:txBody>
      </p:sp>
      <p:sp>
        <p:nvSpPr>
          <p:cNvPr id="6" name="Espace réservé à la diapositive 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fr-CA" noProof="0" smtClean="0"/>
              <a:pPr/>
              <a:t>‹N°›</a:t>
            </a:fld>
            <a:endParaRPr lang="fr-CA" noProof="0"/>
          </a:p>
        </p:txBody>
      </p:sp>
      <p:sp>
        <p:nvSpPr>
          <p:cNvPr id="7" name="Ovale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fr-CA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e 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098F24-8E74-4655-87DE-D2A30E504765}" type="datetime1">
              <a:rPr lang="fr-CA" smtClean="0"/>
              <a:t>2021-07-27</a:t>
            </a:fld>
            <a:endParaRPr lang="fr-CA"/>
          </a:p>
        </p:txBody>
      </p:sp>
      <p:sp>
        <p:nvSpPr>
          <p:cNvPr id="5" name="Espace réservé à la diapositive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fr-CA" smtClean="0"/>
              <a:pPr/>
              <a:t>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CA"/>
              <a:t>Texte de pied de page</a:t>
            </a: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adr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16</ap:TotalTime>
  <ap:Words>8</ap:Words>
  <ap:PresentationFormat>Affichage à l'écran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Cadre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2021-07-27T05:50:52Z</dcterms:modified>
</cp:coreProperties>
</file>