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fr-C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18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4194" y="90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16T14:00:51.694" v="18" actId="790"/>
      <pc:docMkLst>
        <pc:docMk/>
      </pc:docMkLst>
      <pc:sldChg chg="modSp mod modNotes">
        <pc:chgData name="Fake Test User" userId="SID-0" providerId="Test" clId="FakeClientId" dt="2021-08-16T14:00:05.439" v="4" actId="790"/>
        <pc:sldMkLst>
          <pc:docMk/>
          <pc:sldMk cId="2905567460" sldId="256"/>
        </pc:sldMkLst>
        <pc:spChg chg="mod">
          <ac:chgData name="Fake Test User" userId="SID-0" providerId="Test" clId="FakeClientId" dt="2021-08-16T14:00:01.736" v="3" actId="790"/>
          <ac:spMkLst>
            <pc:docMk/>
            <pc:sldMk cId="2905567460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16T14:00:01.736" v="3" actId="790"/>
          <ac:spMkLst>
            <pc:docMk/>
            <pc:sldMk cId="2905567460" sldId="256"/>
            <ac:spMk id="3" creationId="{00000000-0000-0000-0000-000000000000}"/>
          </ac:spMkLst>
        </pc:spChg>
        <pc:spChg chg="mod">
          <ac:chgData name="Fake Test User" userId="SID-0" providerId="Test" clId="FakeClientId" dt="2021-08-16T14:00:01.736" v="3" actId="790"/>
          <ac:spMkLst>
            <pc:docMk/>
            <pc:sldMk cId="2905567460" sldId="256"/>
            <ac:spMk id="4" creationId="{00000000-0000-0000-0000-000000000000}"/>
          </ac:spMkLst>
        </pc:spChg>
        <pc:spChg chg="mod">
          <ac:chgData name="Fake Test User" userId="SID-0" providerId="Test" clId="FakeClientId" dt="2021-08-16T14:00:01.736" v="3" actId="790"/>
          <ac:spMkLst>
            <pc:docMk/>
            <pc:sldMk cId="2905567460" sldId="256"/>
            <ac:spMk id="5" creationId="{00000000-0000-0000-0000-000000000000}"/>
          </ac:spMkLst>
        </pc:spChg>
        <pc:spChg chg="mod">
          <ac:chgData name="Fake Test User" userId="SID-0" providerId="Test" clId="FakeClientId" dt="2021-08-16T14:00:01.736" v="3" actId="790"/>
          <ac:spMkLst>
            <pc:docMk/>
            <pc:sldMk cId="2905567460" sldId="256"/>
            <ac:spMk id="6" creationId="{00000000-0000-0000-0000-000000000000}"/>
          </ac:spMkLst>
        </pc:spChg>
      </pc:sldChg>
      <pc:sldMasterChg chg="modSp mod modSldLayout">
        <pc:chgData name="Fake Test User" userId="SID-0" providerId="Test" clId="FakeClientId" dt="2021-08-16T14:00:44.679" v="16" actId="790"/>
        <pc:sldMasterMkLst>
          <pc:docMk/>
          <pc:sldMasterMk cId="0" sldId="2147483648"/>
        </pc:sldMasterMkLst>
        <pc:spChg chg="mod">
          <ac:chgData name="Fake Test User" userId="SID-0" providerId="Test" clId="FakeClientId" dt="2021-08-16T14:00:10.267" v="5" actId="79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Fake Test User" userId="SID-0" providerId="Test" clId="FakeClientId" dt="2021-08-16T14:00:10.267" v="5" actId="79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Fake Test User" userId="SID-0" providerId="Test" clId="FakeClientId" dt="2021-08-16T14:00:10.267" v="5" actId="79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Fake Test User" userId="SID-0" providerId="Test" clId="FakeClientId" dt="2021-08-16T14:00:10.267" v="5" actId="79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Fake Test User" userId="SID-0" providerId="Test" clId="FakeClientId" dt="2021-08-16T14:00:10.267" v="5" actId="790"/>
          <ac:spMkLst>
            <pc:docMk/>
            <pc:sldMasterMk cId="0" sldId="2147483648"/>
            <ac:spMk id="6" creationId="{00000000-0000-0000-0000-000000000000}"/>
          </ac:spMkLst>
        </pc:spChg>
        <pc:spChg chg="mod">
          <ac:chgData name="Fake Test User" userId="SID-0" providerId="Test" clId="FakeClientId" dt="2021-08-16T14:00:10.267" v="5" actId="790"/>
          <ac:spMkLst>
            <pc:docMk/>
            <pc:sldMasterMk cId="0" sldId="2147483648"/>
            <ac:spMk id="8" creationId="{00000000-0000-0000-0000-000000000000}"/>
          </ac:spMkLst>
        </pc:spChg>
        <pc:spChg chg="mod">
          <ac:chgData name="Fake Test User" userId="SID-0" providerId="Test" clId="FakeClientId" dt="2021-08-16T14:00:10.267" v="5" actId="790"/>
          <ac:spMkLst>
            <pc:docMk/>
            <pc:sldMasterMk cId="0" sldId="2147483648"/>
            <ac:spMk id="9" creationId="{00000000-0000-0000-0000-000000000000}"/>
          </ac:spMkLst>
        </pc:spChg>
        <pc:sldLayoutChg chg="modSp mod">
          <pc:chgData name="Fake Test User" userId="SID-0" providerId="Test" clId="FakeClientId" dt="2021-08-16T14:00:13.252" v="6" actId="790"/>
          <pc:sldLayoutMkLst>
            <pc:docMk/>
            <pc:sldMasterMk cId="0" sldId="2147483648"/>
            <pc:sldLayoutMk cId="0" sldId="2147483649"/>
          </pc:sldLayoutMkLst>
          <pc:spChg chg="mod">
            <ac:chgData name="Fake Test User" userId="SID-0" providerId="Test" clId="FakeClientId" dt="2021-08-16T14:00:13.252" v="6" actId="79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mod">
            <ac:chgData name="Fake Test User" userId="SID-0" providerId="Test" clId="FakeClientId" dt="2021-08-16T14:00:13.252" v="6" actId="790"/>
            <ac:spMkLst>
              <pc:docMk/>
              <pc:sldMasterMk cId="0" sldId="2147483648"/>
              <pc:sldLayoutMk cId="0" sldId="2147483649"/>
              <ac:spMk id="7" creationId="{00000000-0000-0000-0000-000000000000}"/>
            </ac:spMkLst>
          </pc:spChg>
          <pc:spChg chg="mod">
            <ac:chgData name="Fake Test User" userId="SID-0" providerId="Test" clId="FakeClientId" dt="2021-08-16T14:00:13.252" v="6" actId="790"/>
            <ac:spMkLst>
              <pc:docMk/>
              <pc:sldMasterMk cId="0" sldId="2147483648"/>
              <pc:sldLayoutMk cId="0" sldId="2147483649"/>
              <ac:spMk id="8" creationId="{00000000-0000-0000-0000-000000000000}"/>
            </ac:spMkLst>
          </pc:spChg>
          <pc:spChg chg="mod">
            <ac:chgData name="Fake Test User" userId="SID-0" providerId="Test" clId="FakeClientId" dt="2021-08-16T14:00:13.252" v="6" actId="790"/>
            <ac:spMkLst>
              <pc:docMk/>
              <pc:sldMasterMk cId="0" sldId="2147483648"/>
              <pc:sldLayoutMk cId="0" sldId="2147483649"/>
              <ac:spMk id="10" creationId="{00000000-0000-0000-0000-000000000000}"/>
            </ac:spMkLst>
          </pc:spChg>
          <pc:spChg chg="mod">
            <ac:chgData name="Fake Test User" userId="SID-0" providerId="Test" clId="FakeClientId" dt="2021-08-16T14:00:13.252" v="6" actId="790"/>
            <ac:spMkLst>
              <pc:docMk/>
              <pc:sldMasterMk cId="0" sldId="2147483648"/>
              <pc:sldLayoutMk cId="0" sldId="2147483649"/>
              <ac:spMk id="11" creationId="{00000000-0000-0000-0000-000000000000}"/>
            </ac:spMkLst>
          </pc:spChg>
          <pc:spChg chg="mod">
            <ac:chgData name="Fake Test User" userId="SID-0" providerId="Test" clId="FakeClientId" dt="2021-08-16T14:00:13.252" v="6" actId="790"/>
            <ac:spMkLst>
              <pc:docMk/>
              <pc:sldMasterMk cId="0" sldId="2147483648"/>
              <pc:sldLayoutMk cId="0" sldId="2147483649"/>
              <ac:spMk id="12" creationId="{00000000-0000-0000-0000-000000000000}"/>
            </ac:spMkLst>
          </pc:spChg>
          <pc:spChg chg="mod">
            <ac:chgData name="Fake Test User" userId="SID-0" providerId="Test" clId="FakeClientId" dt="2021-08-16T14:00:13.252" v="6" actId="790"/>
            <ac:spMkLst>
              <pc:docMk/>
              <pc:sldMasterMk cId="0" sldId="2147483648"/>
              <pc:sldLayoutMk cId="0" sldId="2147483649"/>
              <ac:spMk id="13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6T14:00:16.143" v="7" actId="790"/>
          <pc:sldLayoutMkLst>
            <pc:docMk/>
            <pc:sldMasterMk cId="0" sldId="2147483648"/>
            <pc:sldLayoutMk cId="0" sldId="2147483650"/>
          </pc:sldLayoutMkLst>
          <pc:spChg chg="mod">
            <ac:chgData name="Fake Test User" userId="SID-0" providerId="Test" clId="FakeClientId" dt="2021-08-16T14:00:16.143" v="7" actId="790"/>
            <ac:spMkLst>
              <pc:docMk/>
              <pc:sldMasterMk cId="0" sldId="2147483648"/>
              <pc:sldLayoutMk cId="0" sldId="2147483650"/>
              <ac:spMk id="3" creationId="{00000000-0000-0000-0000-000000000000}"/>
            </ac:spMkLst>
          </pc:spChg>
          <pc:spChg chg="mod">
            <ac:chgData name="Fake Test User" userId="SID-0" providerId="Test" clId="FakeClientId" dt="2021-08-16T14:00:16.143" v="7" actId="790"/>
            <ac:spMkLst>
              <pc:docMk/>
              <pc:sldMasterMk cId="0" sldId="2147483648"/>
              <pc:sldLayoutMk cId="0" sldId="2147483650"/>
              <ac:spMk id="4" creationId="{00000000-0000-0000-0000-000000000000}"/>
            </ac:spMkLst>
          </pc:spChg>
          <pc:spChg chg="mod">
            <ac:chgData name="Fake Test User" userId="SID-0" providerId="Test" clId="FakeClientId" dt="2021-08-16T14:00:16.143" v="7" actId="790"/>
            <ac:spMkLst>
              <pc:docMk/>
              <pc:sldMasterMk cId="0" sldId="2147483648"/>
              <pc:sldLayoutMk cId="0" sldId="2147483650"/>
              <ac:spMk id="5" creationId="{00000000-0000-0000-0000-000000000000}"/>
            </ac:spMkLst>
          </pc:spChg>
          <pc:spChg chg="mod">
            <ac:chgData name="Fake Test User" userId="SID-0" providerId="Test" clId="FakeClientId" dt="2021-08-16T14:00:16.143" v="7" actId="790"/>
            <ac:spMkLst>
              <pc:docMk/>
              <pc:sldMasterMk cId="0" sldId="2147483648"/>
              <pc:sldLayoutMk cId="0" sldId="2147483650"/>
              <ac:spMk id="6" creationId="{00000000-0000-0000-0000-000000000000}"/>
            </ac:spMkLst>
          </pc:spChg>
          <pc:spChg chg="mod">
            <ac:chgData name="Fake Test User" userId="SID-0" providerId="Test" clId="FakeClientId" dt="2021-08-16T14:00:16.143" v="7" actId="790"/>
            <ac:spMkLst>
              <pc:docMk/>
              <pc:sldMasterMk cId="0" sldId="2147483648"/>
              <pc:sldLayoutMk cId="0" sldId="2147483650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6T14:00:20.288" v="8" actId="790"/>
          <pc:sldLayoutMkLst>
            <pc:docMk/>
            <pc:sldMasterMk cId="0" sldId="2147483648"/>
            <pc:sldLayoutMk cId="0" sldId="2147483651"/>
          </pc:sldLayoutMkLst>
          <pc:spChg chg="mod">
            <ac:chgData name="Fake Test User" userId="SID-0" providerId="Test" clId="FakeClientId" dt="2021-08-16T14:00:20.288" v="8" actId="79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mod">
            <ac:chgData name="Fake Test User" userId="SID-0" providerId="Test" clId="FakeClientId" dt="2021-08-16T14:00:20.288" v="8" actId="790"/>
            <ac:spMkLst>
              <pc:docMk/>
              <pc:sldMasterMk cId="0" sldId="2147483648"/>
              <pc:sldLayoutMk cId="0" sldId="2147483651"/>
              <ac:spMk id="7" creationId="{00000000-0000-0000-0000-000000000000}"/>
            </ac:spMkLst>
          </pc:spChg>
          <pc:spChg chg="mod">
            <ac:chgData name="Fake Test User" userId="SID-0" providerId="Test" clId="FakeClientId" dt="2021-08-16T14:00:20.288" v="8" actId="790"/>
            <ac:spMkLst>
              <pc:docMk/>
              <pc:sldMasterMk cId="0" sldId="2147483648"/>
              <pc:sldLayoutMk cId="0" sldId="2147483651"/>
              <ac:spMk id="8" creationId="{00000000-0000-0000-0000-000000000000}"/>
            </ac:spMkLst>
          </pc:spChg>
          <pc:spChg chg="mod">
            <ac:chgData name="Fake Test User" userId="SID-0" providerId="Test" clId="FakeClientId" dt="2021-08-16T14:00:20.288" v="8" actId="790"/>
            <ac:spMkLst>
              <pc:docMk/>
              <pc:sldMasterMk cId="0" sldId="2147483648"/>
              <pc:sldLayoutMk cId="0" sldId="2147483651"/>
              <ac:spMk id="9" creationId="{00000000-0000-0000-0000-000000000000}"/>
            </ac:spMkLst>
          </pc:spChg>
          <pc:spChg chg="mod">
            <ac:chgData name="Fake Test User" userId="SID-0" providerId="Test" clId="FakeClientId" dt="2021-08-16T14:00:20.288" v="8" actId="790"/>
            <ac:spMkLst>
              <pc:docMk/>
              <pc:sldMasterMk cId="0" sldId="2147483648"/>
              <pc:sldLayoutMk cId="0" sldId="2147483651"/>
              <ac:spMk id="10" creationId="{00000000-0000-0000-0000-000000000000}"/>
            </ac:spMkLst>
          </pc:spChg>
          <pc:spChg chg="mod">
            <ac:chgData name="Fake Test User" userId="SID-0" providerId="Test" clId="FakeClientId" dt="2021-08-16T14:00:20.288" v="8" actId="790"/>
            <ac:spMkLst>
              <pc:docMk/>
              <pc:sldMasterMk cId="0" sldId="2147483648"/>
              <pc:sldLayoutMk cId="0" sldId="2147483651"/>
              <ac:spMk id="11" creationId="{00000000-0000-0000-0000-000000000000}"/>
            </ac:spMkLst>
          </pc:spChg>
          <pc:spChg chg="mod">
            <ac:chgData name="Fake Test User" userId="SID-0" providerId="Test" clId="FakeClientId" dt="2021-08-16T14:00:20.288" v="8" actId="790"/>
            <ac:spMkLst>
              <pc:docMk/>
              <pc:sldMasterMk cId="0" sldId="2147483648"/>
              <pc:sldLayoutMk cId="0" sldId="2147483651"/>
              <ac:spMk id="12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6T14:00:23.350" v="9" actId="790"/>
          <pc:sldLayoutMkLst>
            <pc:docMk/>
            <pc:sldMasterMk cId="0" sldId="2147483648"/>
            <pc:sldLayoutMk cId="0" sldId="2147483652"/>
          </pc:sldLayoutMkLst>
          <pc:spChg chg="mod">
            <ac:chgData name="Fake Test User" userId="SID-0" providerId="Test" clId="FakeClientId" dt="2021-08-16T14:00:23.350" v="9" actId="79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Fake Test User" userId="SID-0" providerId="Test" clId="FakeClientId" dt="2021-08-16T14:00:23.350" v="9" actId="79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Fake Test User" userId="SID-0" providerId="Test" clId="FakeClientId" dt="2021-08-16T14:00:23.350" v="9" actId="790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  <pc:spChg chg="mod">
            <ac:chgData name="Fake Test User" userId="SID-0" providerId="Test" clId="FakeClientId" dt="2021-08-16T14:00:23.350" v="9" actId="790"/>
            <ac:spMkLst>
              <pc:docMk/>
              <pc:sldMasterMk cId="0" sldId="2147483648"/>
              <pc:sldLayoutMk cId="0" sldId="2147483652"/>
              <ac:spMk id="6" creationId="{00000000-0000-0000-0000-000000000000}"/>
            </ac:spMkLst>
          </pc:spChg>
          <pc:spChg chg="mod">
            <ac:chgData name="Fake Test User" userId="SID-0" providerId="Test" clId="FakeClientId" dt="2021-08-16T14:00:23.350" v="9" actId="790"/>
            <ac:spMkLst>
              <pc:docMk/>
              <pc:sldMasterMk cId="0" sldId="2147483648"/>
              <pc:sldLayoutMk cId="0" sldId="2147483652"/>
              <ac:spMk id="7" creationId="{00000000-0000-0000-0000-000000000000}"/>
            </ac:spMkLst>
          </pc:spChg>
          <pc:spChg chg="mod">
            <ac:chgData name="Fake Test User" userId="SID-0" providerId="Test" clId="FakeClientId" dt="2021-08-16T14:00:23.350" v="9" actId="790"/>
            <ac:spMkLst>
              <pc:docMk/>
              <pc:sldMasterMk cId="0" sldId="2147483648"/>
              <pc:sldLayoutMk cId="0" sldId="2147483652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6T14:00:27.085" v="10" actId="790"/>
          <pc:sldLayoutMkLst>
            <pc:docMk/>
            <pc:sldMasterMk cId="0" sldId="2147483648"/>
            <pc:sldLayoutMk cId="0" sldId="2147483653"/>
          </pc:sldLayoutMkLst>
          <pc:spChg chg="mod">
            <ac:chgData name="Fake Test User" userId="SID-0" providerId="Test" clId="FakeClientId" dt="2021-08-16T14:00:27.085" v="10" actId="79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Fake Test User" userId="SID-0" providerId="Test" clId="FakeClientId" dt="2021-08-16T14:00:27.085" v="10" actId="79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Fake Test User" userId="SID-0" providerId="Test" clId="FakeClientId" dt="2021-08-16T14:00:27.085" v="10" actId="79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Fake Test User" userId="SID-0" providerId="Test" clId="FakeClientId" dt="2021-08-16T14:00:27.085" v="10" actId="79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  <pc:spChg chg="mod">
            <ac:chgData name="Fake Test User" userId="SID-0" providerId="Test" clId="FakeClientId" dt="2021-08-16T14:00:27.085" v="10" actId="790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  <pc:spChg chg="mod">
            <ac:chgData name="Fake Test User" userId="SID-0" providerId="Test" clId="FakeClientId" dt="2021-08-16T14:00:27.085" v="10" actId="790"/>
            <ac:spMkLst>
              <pc:docMk/>
              <pc:sldMasterMk cId="0" sldId="2147483648"/>
              <pc:sldLayoutMk cId="0" sldId="2147483653"/>
              <ac:spMk id="8" creationId="{00000000-0000-0000-0000-000000000000}"/>
            </ac:spMkLst>
          </pc:spChg>
          <pc:spChg chg="mod">
            <ac:chgData name="Fake Test User" userId="SID-0" providerId="Test" clId="FakeClientId" dt="2021-08-16T14:00:27.085" v="10" actId="790"/>
            <ac:spMkLst>
              <pc:docMk/>
              <pc:sldMasterMk cId="0" sldId="2147483648"/>
              <pc:sldLayoutMk cId="0" sldId="2147483653"/>
              <ac:spMk id="9" creationId="{00000000-0000-0000-0000-000000000000}"/>
            </ac:spMkLst>
          </pc:spChg>
          <pc:spChg chg="mod">
            <ac:chgData name="Fake Test User" userId="SID-0" providerId="Test" clId="FakeClientId" dt="2021-08-16T14:00:27.085" v="10" actId="790"/>
            <ac:spMkLst>
              <pc:docMk/>
              <pc:sldMasterMk cId="0" sldId="2147483648"/>
              <pc:sldLayoutMk cId="0" sldId="2147483653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6T14:00:30.101" v="11" actId="790"/>
          <pc:sldLayoutMkLst>
            <pc:docMk/>
            <pc:sldMasterMk cId="0" sldId="2147483648"/>
            <pc:sldLayoutMk cId="0" sldId="2147483654"/>
          </pc:sldLayoutMkLst>
          <pc:spChg chg="mod">
            <ac:chgData name="Fake Test User" userId="SID-0" providerId="Test" clId="FakeClientId" dt="2021-08-16T14:00:30.101" v="11" actId="790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Fake Test User" userId="SID-0" providerId="Test" clId="FakeClientId" dt="2021-08-16T14:00:30.101" v="11" actId="790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Fake Test User" userId="SID-0" providerId="Test" clId="FakeClientId" dt="2021-08-16T14:00:30.101" v="11" actId="790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  <pc:spChg chg="mod">
            <ac:chgData name="Fake Test User" userId="SID-0" providerId="Test" clId="FakeClientId" dt="2021-08-16T14:00:30.101" v="11" actId="790"/>
            <ac:spMkLst>
              <pc:docMk/>
              <pc:sldMasterMk cId="0" sldId="2147483648"/>
              <pc:sldLayoutMk cId="0" sldId="2147483654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6T14:00:33.226" v="12" actId="790"/>
          <pc:sldLayoutMkLst>
            <pc:docMk/>
            <pc:sldMasterMk cId="0" sldId="2147483648"/>
            <pc:sldLayoutMk cId="0" sldId="2147483655"/>
          </pc:sldLayoutMkLst>
          <pc:spChg chg="mod">
            <ac:chgData name="Fake Test User" userId="SID-0" providerId="Test" clId="FakeClientId" dt="2021-08-16T14:00:33.226" v="12" actId="790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  <pc:spChg chg="mod">
            <ac:chgData name="Fake Test User" userId="SID-0" providerId="Test" clId="FakeClientId" dt="2021-08-16T14:00:33.226" v="12" actId="790"/>
            <ac:spMkLst>
              <pc:docMk/>
              <pc:sldMasterMk cId="0" sldId="2147483648"/>
              <pc:sldLayoutMk cId="0" sldId="2147483655"/>
              <ac:spMk id="3" creationId="{00000000-0000-0000-0000-000000000000}"/>
            </ac:spMkLst>
          </pc:spChg>
          <pc:spChg chg="mod">
            <ac:chgData name="Fake Test User" userId="SID-0" providerId="Test" clId="FakeClientId" dt="2021-08-16T14:00:33.226" v="12" actId="790"/>
            <ac:spMkLst>
              <pc:docMk/>
              <pc:sldMasterMk cId="0" sldId="2147483648"/>
              <pc:sldLayoutMk cId="0" sldId="2147483655"/>
              <ac:spMk id="4" creationId="{00000000-0000-0000-0000-000000000000}"/>
            </ac:spMkLst>
          </pc:spChg>
          <pc:spChg chg="mod">
            <ac:chgData name="Fake Test User" userId="SID-0" providerId="Test" clId="FakeClientId" dt="2021-08-16T14:00:33.226" v="12" actId="790"/>
            <ac:spMkLst>
              <pc:docMk/>
              <pc:sldMasterMk cId="0" sldId="2147483648"/>
              <pc:sldLayoutMk cId="0" sldId="2147483655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6T14:00:36.038" v="13" actId="790"/>
          <pc:sldLayoutMkLst>
            <pc:docMk/>
            <pc:sldMasterMk cId="0" sldId="2147483648"/>
            <pc:sldLayoutMk cId="0" sldId="2147483656"/>
          </pc:sldLayoutMkLst>
          <pc:spChg chg="mod">
            <ac:chgData name="Fake Test User" userId="SID-0" providerId="Test" clId="FakeClientId" dt="2021-08-16T14:00:36.038" v="13" actId="79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Fake Test User" userId="SID-0" providerId="Test" clId="FakeClientId" dt="2021-08-16T14:00:36.038" v="13" actId="79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Fake Test User" userId="SID-0" providerId="Test" clId="FakeClientId" dt="2021-08-16T14:00:36.038" v="13" actId="790"/>
            <ac:spMkLst>
              <pc:docMk/>
              <pc:sldMasterMk cId="0" sldId="2147483648"/>
              <pc:sldLayoutMk cId="0" sldId="2147483656"/>
              <ac:spMk id="5" creationId="{00000000-0000-0000-0000-000000000000}"/>
            </ac:spMkLst>
          </pc:spChg>
          <pc:spChg chg="mod">
            <ac:chgData name="Fake Test User" userId="SID-0" providerId="Test" clId="FakeClientId" dt="2021-08-16T14:00:36.038" v="13" actId="790"/>
            <ac:spMkLst>
              <pc:docMk/>
              <pc:sldMasterMk cId="0" sldId="2147483648"/>
              <pc:sldLayoutMk cId="0" sldId="2147483656"/>
              <ac:spMk id="6" creationId="{00000000-0000-0000-0000-000000000000}"/>
            </ac:spMkLst>
          </pc:spChg>
          <pc:spChg chg="mod">
            <ac:chgData name="Fake Test User" userId="SID-0" providerId="Test" clId="FakeClientId" dt="2021-08-16T14:00:36.038" v="13" actId="790"/>
            <ac:spMkLst>
              <pc:docMk/>
              <pc:sldMasterMk cId="0" sldId="2147483648"/>
              <pc:sldLayoutMk cId="0" sldId="2147483656"/>
              <ac:spMk id="7" creationId="{00000000-0000-0000-0000-000000000000}"/>
            </ac:spMkLst>
          </pc:spChg>
          <pc:spChg chg="mod">
            <ac:chgData name="Fake Test User" userId="SID-0" providerId="Test" clId="FakeClientId" dt="2021-08-16T14:00:36.038" v="13" actId="790"/>
            <ac:spMkLst>
              <pc:docMk/>
              <pc:sldMasterMk cId="0" sldId="2147483648"/>
              <pc:sldLayoutMk cId="0" sldId="2147483656"/>
              <ac:spMk id="8" creationId="{00000000-0000-0000-0000-000000000000}"/>
            </ac:spMkLst>
          </pc:spChg>
          <pc:spChg chg="mod">
            <ac:chgData name="Fake Test User" userId="SID-0" providerId="Test" clId="FakeClientId" dt="2021-08-16T14:00:36.038" v="13" actId="790"/>
            <ac:spMkLst>
              <pc:docMk/>
              <pc:sldMasterMk cId="0" sldId="2147483648"/>
              <pc:sldLayoutMk cId="0" sldId="2147483656"/>
              <ac:spMk id="9" creationId="{00000000-0000-0000-0000-000000000000}"/>
            </ac:spMkLst>
          </pc:spChg>
          <pc:spChg chg="mod">
            <ac:chgData name="Fake Test User" userId="SID-0" providerId="Test" clId="FakeClientId" dt="2021-08-16T14:00:36.038" v="13" actId="790"/>
            <ac:spMkLst>
              <pc:docMk/>
              <pc:sldMasterMk cId="0" sldId="2147483648"/>
              <pc:sldLayoutMk cId="0" sldId="2147483656"/>
              <ac:spMk id="10" creationId="{00000000-0000-0000-0000-000000000000}"/>
            </ac:spMkLst>
          </pc:spChg>
          <pc:spChg chg="mod">
            <ac:chgData name="Fake Test User" userId="SID-0" providerId="Test" clId="FakeClientId" dt="2021-08-16T14:00:36.038" v="13" actId="790"/>
            <ac:spMkLst>
              <pc:docMk/>
              <pc:sldMasterMk cId="0" sldId="2147483648"/>
              <pc:sldLayoutMk cId="0" sldId="2147483656"/>
              <ac:spMk id="11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6T14:00:38.897" v="14" actId="790"/>
          <pc:sldLayoutMkLst>
            <pc:docMk/>
            <pc:sldMasterMk cId="0" sldId="2147483648"/>
            <pc:sldLayoutMk cId="0" sldId="2147483657"/>
          </pc:sldLayoutMkLst>
          <pc:spChg chg="mod">
            <ac:chgData name="Fake Test User" userId="SID-0" providerId="Test" clId="FakeClientId" dt="2021-08-16T14:00:38.897" v="14" actId="79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Fake Test User" userId="SID-0" providerId="Test" clId="FakeClientId" dt="2021-08-16T14:00:38.897" v="14" actId="79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Fake Test User" userId="SID-0" providerId="Test" clId="FakeClientId" dt="2021-08-16T14:00:38.897" v="14" actId="790"/>
            <ac:spMkLst>
              <pc:docMk/>
              <pc:sldMasterMk cId="0" sldId="2147483648"/>
              <pc:sldLayoutMk cId="0" sldId="2147483657"/>
              <ac:spMk id="5" creationId="{00000000-0000-0000-0000-000000000000}"/>
            </ac:spMkLst>
          </pc:spChg>
          <pc:spChg chg="mod">
            <ac:chgData name="Fake Test User" userId="SID-0" providerId="Test" clId="FakeClientId" dt="2021-08-16T14:00:38.897" v="14" actId="790"/>
            <ac:spMkLst>
              <pc:docMk/>
              <pc:sldMasterMk cId="0" sldId="2147483648"/>
              <pc:sldLayoutMk cId="0" sldId="2147483657"/>
              <ac:spMk id="6" creationId="{00000000-0000-0000-0000-000000000000}"/>
            </ac:spMkLst>
          </pc:spChg>
          <pc:spChg chg="mod">
            <ac:chgData name="Fake Test User" userId="SID-0" providerId="Test" clId="FakeClientId" dt="2021-08-16T14:00:38.897" v="14" actId="790"/>
            <ac:spMkLst>
              <pc:docMk/>
              <pc:sldMasterMk cId="0" sldId="2147483648"/>
              <pc:sldLayoutMk cId="0" sldId="2147483657"/>
              <ac:spMk id="7" creationId="{00000000-0000-0000-0000-000000000000}"/>
            </ac:spMkLst>
          </pc:spChg>
          <pc:spChg chg="mod">
            <ac:chgData name="Fake Test User" userId="SID-0" providerId="Test" clId="FakeClientId" dt="2021-08-16T14:00:38.897" v="14" actId="790"/>
            <ac:spMkLst>
              <pc:docMk/>
              <pc:sldMasterMk cId="0" sldId="2147483648"/>
              <pc:sldLayoutMk cId="0" sldId="2147483657"/>
              <ac:spMk id="8" creationId="{00000000-0000-0000-0000-000000000000}"/>
            </ac:spMkLst>
          </pc:spChg>
          <pc:spChg chg="mod">
            <ac:chgData name="Fake Test User" userId="SID-0" providerId="Test" clId="FakeClientId" dt="2021-08-16T14:00:38.897" v="14" actId="790"/>
            <ac:spMkLst>
              <pc:docMk/>
              <pc:sldMasterMk cId="0" sldId="2147483648"/>
              <pc:sldLayoutMk cId="0" sldId="2147483657"/>
              <ac:spMk id="9" creationId="{00000000-0000-0000-0000-000000000000}"/>
            </ac:spMkLst>
          </pc:spChg>
          <pc:spChg chg="mod">
            <ac:chgData name="Fake Test User" userId="SID-0" providerId="Test" clId="FakeClientId" dt="2021-08-16T14:00:38.897" v="14" actId="790"/>
            <ac:spMkLst>
              <pc:docMk/>
              <pc:sldMasterMk cId="0" sldId="2147483648"/>
              <pc:sldLayoutMk cId="0" sldId="2147483657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6T14:00:41.663" v="15" actId="790"/>
          <pc:sldLayoutMkLst>
            <pc:docMk/>
            <pc:sldMasterMk cId="0" sldId="2147483648"/>
            <pc:sldLayoutMk cId="0" sldId="2147483658"/>
          </pc:sldLayoutMkLst>
          <pc:spChg chg="mod">
            <ac:chgData name="Fake Test User" userId="SID-0" providerId="Test" clId="FakeClientId" dt="2021-08-16T14:00:41.663" v="15" actId="790"/>
            <ac:spMkLst>
              <pc:docMk/>
              <pc:sldMasterMk cId="0" sldId="2147483648"/>
              <pc:sldLayoutMk cId="0" sldId="2147483658"/>
              <ac:spMk id="2" creationId="{00000000-0000-0000-0000-000000000000}"/>
            </ac:spMkLst>
          </pc:spChg>
          <pc:spChg chg="mod">
            <ac:chgData name="Fake Test User" userId="SID-0" providerId="Test" clId="FakeClientId" dt="2021-08-16T14:00:41.663" v="15" actId="790"/>
            <ac:spMkLst>
              <pc:docMk/>
              <pc:sldMasterMk cId="0" sldId="2147483648"/>
              <pc:sldLayoutMk cId="0" sldId="2147483658"/>
              <ac:spMk id="3" creationId="{00000000-0000-0000-0000-000000000000}"/>
            </ac:spMkLst>
          </pc:spChg>
          <pc:spChg chg="mod">
            <ac:chgData name="Fake Test User" userId="SID-0" providerId="Test" clId="FakeClientId" dt="2021-08-16T14:00:41.663" v="15" actId="790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  <pc:spChg chg="mod">
            <ac:chgData name="Fake Test User" userId="SID-0" providerId="Test" clId="FakeClientId" dt="2021-08-16T14:00:41.663" v="15" actId="790"/>
            <ac:spMkLst>
              <pc:docMk/>
              <pc:sldMasterMk cId="0" sldId="2147483648"/>
              <pc:sldLayoutMk cId="0" sldId="2147483658"/>
              <ac:spMk id="5" creationId="{00000000-0000-0000-0000-000000000000}"/>
            </ac:spMkLst>
          </pc:spChg>
          <pc:spChg chg="mod">
            <ac:chgData name="Fake Test User" userId="SID-0" providerId="Test" clId="FakeClientId" dt="2021-08-16T14:00:41.663" v="15" actId="790"/>
            <ac:spMkLst>
              <pc:docMk/>
              <pc:sldMasterMk cId="0" sldId="2147483648"/>
              <pc:sldLayoutMk cId="0" sldId="214748365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6T14:00:44.679" v="16" actId="790"/>
          <pc:sldLayoutMkLst>
            <pc:docMk/>
            <pc:sldMasterMk cId="0" sldId="2147483648"/>
            <pc:sldLayoutMk cId="0" sldId="2147483659"/>
          </pc:sldLayoutMkLst>
          <pc:spChg chg="mod">
            <ac:chgData name="Fake Test User" userId="SID-0" providerId="Test" clId="FakeClientId" dt="2021-08-16T14:00:44.679" v="16" actId="79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Fake Test User" userId="SID-0" providerId="Test" clId="FakeClientId" dt="2021-08-16T14:00:44.679" v="16" actId="79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Fake Test User" userId="SID-0" providerId="Test" clId="FakeClientId" dt="2021-08-16T14:00:44.679" v="16" actId="790"/>
            <ac:spMkLst>
              <pc:docMk/>
              <pc:sldMasterMk cId="0" sldId="2147483648"/>
              <pc:sldLayoutMk cId="0" sldId="2147483659"/>
              <ac:spMk id="4" creationId="{00000000-0000-0000-0000-000000000000}"/>
            </ac:spMkLst>
          </pc:spChg>
          <pc:spChg chg="mod">
            <ac:chgData name="Fake Test User" userId="SID-0" providerId="Test" clId="FakeClientId" dt="2021-08-16T14:00:44.679" v="16" actId="790"/>
            <ac:spMkLst>
              <pc:docMk/>
              <pc:sldMasterMk cId="0" sldId="2147483648"/>
              <pc:sldLayoutMk cId="0" sldId="2147483659"/>
              <ac:spMk id="5" creationId="{00000000-0000-0000-0000-000000000000}"/>
            </ac:spMkLst>
          </pc:spChg>
          <pc:spChg chg="mod">
            <ac:chgData name="Fake Test User" userId="SID-0" providerId="Test" clId="FakeClientId" dt="2021-08-16T14:00:44.679" v="16" actId="790"/>
            <ac:spMkLst>
              <pc:docMk/>
              <pc:sldMasterMk cId="0" sldId="2147483648"/>
              <pc:sldLayoutMk cId="0" sldId="2147483659"/>
              <ac:spMk id="6" creationId="{00000000-0000-0000-0000-000000000000}"/>
            </ac:spMkLst>
          </pc:spChg>
          <pc:spChg chg="mod">
            <ac:chgData name="Fake Test User" userId="SID-0" providerId="Test" clId="FakeClientId" dt="2021-08-16T14:00:44.679" v="16" actId="790"/>
            <ac:spMkLst>
              <pc:docMk/>
              <pc:sldMasterMk cId="0" sldId="2147483648"/>
              <pc:sldLayoutMk cId="0" sldId="2147483659"/>
              <ac:spMk id="7" creationId="{00000000-0000-0000-0000-000000000000}"/>
            </ac:spMkLst>
          </pc:spChg>
          <pc:spChg chg="mod">
            <ac:chgData name="Fake Test User" userId="SID-0" providerId="Test" clId="FakeClientId" dt="2021-08-16T14:00:44.679" v="16" actId="790"/>
            <ac:spMkLst>
              <pc:docMk/>
              <pc:sldMasterMk cId="0" sldId="2147483648"/>
              <pc:sldLayoutMk cId="0" sldId="2147483659"/>
              <ac:spMk id="8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06A979DA-574D-410B-8E5C-3F4372ED93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B3B1C92-775B-496B-B580-52EA75FBD70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ADAF6F-02FA-4909-AE28-13E3759A6010}" type="datetime1">
              <a:rPr lang="fr-CA" smtClean="0"/>
              <a:t>2021-08-16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B523999-2FA5-4E1A-9F6A-5C764017D9D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35BF7DB-FCD9-48CE-B2EE-3B608580847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7FC925-DA08-4D90-A8A4-75388A645C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01528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DDBB0-1D2C-4156-9967-886237802990}" type="datetime1">
              <a:rPr lang="fr-CA" noProof="0" smtClean="0"/>
              <a:t>2021-08-16</a:t>
            </a:fld>
            <a:endParaRPr lang="fr-CA" noProof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 noProof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A" noProof="0"/>
              <a:t>Modifiez les styles du texte</a:t>
            </a:r>
          </a:p>
          <a:p>
            <a:pPr lvl="1"/>
            <a:r>
              <a:rPr lang="fr-CA" noProof="0"/>
              <a:t>Deuxième niveau</a:t>
            </a:r>
          </a:p>
          <a:p>
            <a:pPr lvl="2"/>
            <a:r>
              <a:rPr lang="fr-CA" noProof="0"/>
              <a:t>Troisième niveau</a:t>
            </a:r>
          </a:p>
          <a:p>
            <a:pPr lvl="3"/>
            <a:r>
              <a:rPr lang="fr-CA" noProof="0"/>
              <a:t>Quatrième niveau</a:t>
            </a:r>
          </a:p>
          <a:p>
            <a:pPr lvl="4"/>
            <a:r>
              <a:rPr lang="fr-CA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BBBA9-88DD-42CC-B8EB-F6102C92645E}" type="slidenum">
              <a:rPr lang="fr-CA" noProof="0" smtClean="0"/>
              <a:t>‹N°›</a:t>
            </a:fld>
            <a:endParaRPr lang="fr-CA" noProof="0"/>
          </a:p>
        </p:txBody>
      </p:sp>
    </p:spTree>
    <p:extLst>
      <p:ext uri="{BB962C8B-B14F-4D97-AF65-F5344CB8AC3E}">
        <p14:creationId xmlns:p14="http://schemas.microsoft.com/office/powerpoint/2010/main" val="364505253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1BBBA9-88DD-42CC-B8EB-F6102C92645E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36405594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49FCEC3-E3D3-4FE0-9EC3-93F67312610E}" type="datetime1">
              <a:rPr lang="fr-CA" noProof="0" smtClean="0"/>
              <a:t>2021-08-16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4EA7543-9AAE-4E9F-B28C-4FCCFD07D42B}" type="slidenum">
              <a:rPr lang="fr-CA" noProof="0" smtClean="0"/>
              <a:pPr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r-CA" noProof="0"/>
              <a:t>Modifiez le style des sous-titres du masque</a:t>
            </a:r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rtl="0"/>
            <a:fld id="{B6E39676-D712-4995-BE93-6F92CA148397}" type="datetime1">
              <a:rPr lang="fr-CA" noProof="0" smtClean="0"/>
              <a:t>2021-08-16</a:t>
            </a:fld>
            <a:endParaRPr lang="fr-CA" noProof="0"/>
          </a:p>
        </p:txBody>
      </p:sp>
      <p:sp>
        <p:nvSpPr>
          <p:cNvPr id="11" name="Espace réservé pour la diapositive 10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r" rtl="0"/>
            <a:fld id="{F7886C9C-DC18-4195-8FD5-A50AA931D419}" type="slidenum">
              <a:rPr lang="fr-CA" noProof="0" smtClean="0"/>
              <a:pPr algn="r"/>
              <a:t>‹N°›</a:t>
            </a:fld>
            <a:endParaRPr lang="fr-CA" noProof="0"/>
          </a:p>
        </p:txBody>
      </p:sp>
      <p:sp>
        <p:nvSpPr>
          <p:cNvPr id="12" name="Espace réservé au pied de page 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rtl="0"/>
            <a:endParaRPr lang="fr-CA" noProof="0"/>
          </a:p>
        </p:txBody>
      </p:sp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 rtlCol="0"/>
          <a:lstStyle>
            <a:lvl1pPr algn="r">
              <a:defRPr sz="4200" spc="150" baseline="0"/>
            </a:lvl1pPr>
          </a:lstStyle>
          <a:p>
            <a:pPr rtl="0"/>
            <a:r>
              <a:rPr lang="fr-CA" noProof="0"/>
              <a:t>Modifiez le style du titre</a:t>
            </a:r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 rtlCol="0"/>
          <a:lstStyle/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E4142F4-0CA4-484B-ABBD-95A44100A69E}" type="datetime1">
              <a:rPr lang="fr-CA" noProof="0" smtClean="0"/>
              <a:t>2021-08-16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rtl="0"/>
            <a:fld id="{F7886C9C-DC18-4195-8FD5-A50AA931D419}" type="slidenum">
              <a:rPr lang="fr-CA" noProof="0" smtClean="0"/>
              <a:pPr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A293F9-B3E7-4F2E-9330-476E04F7EF6E}" type="datetime1">
              <a:rPr lang="fr-CA" noProof="0" smtClean="0"/>
              <a:t>2021-08-16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7886C9C-DC18-4195-8FD5-A50AA931D419}" type="slidenum">
              <a:rPr lang="fr-CA" noProof="0" smtClean="0"/>
              <a:pPr/>
              <a:t>‹N°›</a:t>
            </a:fld>
            <a:endParaRPr lang="fr-CA" noProof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CA" noProof="0"/>
              <a:t>Modifiez le style du titre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7162799" y="2892277"/>
            <a:ext cx="1600201" cy="1645920"/>
          </a:xfrm>
        </p:spPr>
        <p:txBody>
          <a:bodyPr rtlCol="0"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CA" noProof="0"/>
              <a:t>Modifiez les styles du texte</a:t>
            </a:r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72D3A271-483B-4F00-B52E-4C3EFE10BCEE}" type="datetime1">
              <a:rPr lang="fr-CA" noProof="0" smtClean="0"/>
              <a:t>2021-08-16</a:t>
            </a:fld>
            <a:endParaRPr lang="fr-CA" noProof="0"/>
          </a:p>
        </p:txBody>
      </p:sp>
      <p:sp>
        <p:nvSpPr>
          <p:cNvPr id="10" name="Espace réservé pour la diapositive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algn="r" rtl="0"/>
            <a:fld id="{F7886C9C-DC18-4195-8FD5-A50AA931D419}" type="slidenum">
              <a:rPr lang="fr-CA" noProof="0" smtClean="0"/>
              <a:pPr algn="r"/>
              <a:t>‹N°›</a:t>
            </a:fld>
            <a:endParaRPr lang="fr-CA" noProof="0"/>
          </a:p>
        </p:txBody>
      </p:sp>
      <p:sp>
        <p:nvSpPr>
          <p:cNvPr id="11" name="Espace réservé au pied de page 1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endParaRPr lang="fr-CA" noProof="0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 rtlCol="0"/>
          <a:lstStyle>
            <a:lvl1pPr algn="r">
              <a:defRPr sz="4200" spc="150" baseline="0"/>
            </a:lvl1pPr>
          </a:lstStyle>
          <a:p>
            <a:pPr rtl="0"/>
            <a:r>
              <a:rPr lang="fr-CA" noProof="0"/>
              <a:t>Modifiez le style du titre</a:t>
            </a:r>
          </a:p>
        </p:txBody>
      </p: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457200" y="1719072"/>
            <a:ext cx="4038600" cy="440740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8200" y="1719072"/>
            <a:ext cx="4038600" cy="440740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DED8DDD-702A-4A4E-AB8A-17CE39CAAD35}" type="datetime1">
              <a:rPr lang="fr-CA" noProof="0" smtClean="0"/>
              <a:t>2021-08-16</a:t>
            </a:fld>
            <a:endParaRPr lang="fr-CA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7886C9C-DC18-4195-8FD5-A50AA931D419}" type="slidenum">
              <a:rPr lang="fr-CA" noProof="0" smtClean="0"/>
              <a:pPr/>
              <a:t>‹N°›</a:t>
            </a:fld>
            <a:endParaRPr lang="fr-CA" noProof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CA" noProof="0"/>
              <a:t>Modifiez le style du titre</a:t>
            </a: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1722438"/>
            <a:ext cx="4040188" cy="639762"/>
          </a:xfrm>
        </p:spPr>
        <p:txBody>
          <a:bodyPr rtlCol="0"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CA" noProof="0"/>
              <a:t>Modifiez les styles du texte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57200" y="2438399"/>
            <a:ext cx="4040188" cy="3687763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722438"/>
            <a:ext cx="4041775" cy="639762"/>
          </a:xfrm>
        </p:spPr>
        <p:txBody>
          <a:bodyPr rtlCol="0"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CA" noProof="0"/>
              <a:t>Modifiez les styles du texte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4645025" y="2438399"/>
            <a:ext cx="4041775" cy="3687763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FA06FAF-0BD2-4AFD-8504-3EFCA3A79ABD}" type="datetime1">
              <a:rPr lang="fr-CA" noProof="0" smtClean="0"/>
              <a:t>2021-08-16</a:t>
            </a:fld>
            <a:endParaRPr lang="fr-CA" noProof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7886C9C-DC18-4195-8FD5-A50AA931D419}" type="slidenum">
              <a:rPr lang="fr-CA" noProof="0" smtClean="0"/>
              <a:pPr/>
              <a:t>‹N°›</a:t>
            </a:fld>
            <a:endParaRPr lang="fr-CA" noProof="0"/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CA" noProof="0"/>
              <a:t>Modifiez le style du titre</a:t>
            </a: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B6EAA8B-ED27-4EE1-BD2C-B24C4AD70E0A}" type="datetime1">
              <a:rPr lang="fr-CA" noProof="0" smtClean="0"/>
              <a:t>2021-08-16</a:t>
            </a:fld>
            <a:endParaRPr lang="fr-CA" noProof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7886C9C-DC18-4195-8FD5-A50AA931D419}" type="slidenum">
              <a:rPr lang="fr-CA" noProof="0" smtClean="0"/>
              <a:pPr/>
              <a:t>‹N°›</a:t>
            </a:fld>
            <a:endParaRPr lang="fr-CA" noProof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CA" noProof="0"/>
              <a:t>Modifiez le style du titre</a:t>
            </a:r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4FAF58B-65BC-4FB2-A1AA-E35028BFE5DE}" type="datetime1">
              <a:rPr lang="fr-CA" noProof="0" smtClean="0"/>
              <a:t>2021-08-16</a:t>
            </a:fld>
            <a:endParaRPr lang="fr-CA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7886C9C-DC18-4195-8FD5-A50AA931D419}" type="slidenum">
              <a:rPr lang="fr-CA" noProof="0" smtClean="0"/>
              <a:pPr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609600" y="304800"/>
            <a:ext cx="586740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7159752" y="2130552"/>
            <a:ext cx="1673352" cy="2816352"/>
          </a:xfrm>
        </p:spPr>
        <p:txBody>
          <a:bodyPr tIns="0" rtlCol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CA" noProof="0"/>
              <a:t>Modifiez les styles du texte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12EEBB-03BA-4453-9A8E-6983AACFB557}" type="datetime1">
              <a:rPr lang="fr-CA" noProof="0" smtClean="0"/>
              <a:t>2021-08-16</a:t>
            </a:fld>
            <a:endParaRPr lang="fr-CA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F7886C9C-DC18-4195-8FD5-A50AA931D419}" type="slidenum">
              <a:rPr lang="fr-CA" noProof="0" smtClean="0"/>
              <a:pPr/>
              <a:t>‹N°›</a:t>
            </a:fld>
            <a:endParaRPr lang="fr-CA" noProof="0"/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rtlCol="0" anchor="b"/>
          <a:lstStyle>
            <a:lvl1pPr algn="l">
              <a:defRPr sz="2000" spc="150" baseline="0"/>
            </a:lvl1pPr>
          </a:lstStyle>
          <a:p>
            <a:pPr rtl="0"/>
            <a:r>
              <a:rPr lang="fr-CA" noProof="0"/>
              <a:t>Modifiez le style du titre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sp>
        <p:nvSpPr>
          <p:cNvPr id="3" name="Espace réservé d’image 2"/>
          <p:cNvSpPr>
            <a:spLocks noGrp="1"/>
          </p:cNvSpPr>
          <p:nvPr>
            <p:ph type="pic" idx="1" hasCustomPrompt="1"/>
          </p:nvPr>
        </p:nvSpPr>
        <p:spPr>
          <a:xfrm>
            <a:off x="152400" y="152400"/>
            <a:ext cx="6705600" cy="6553200"/>
          </a:xfrm>
        </p:spPr>
        <p:txBody>
          <a:bodyPr rtlCol="0"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CA" noProof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7162800" y="2133600"/>
            <a:ext cx="1676400" cy="2971800"/>
          </a:xfrm>
        </p:spPr>
        <p:txBody>
          <a:bodyPr tIns="0" rtlCol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CA" noProof="0"/>
              <a:t>Modifiez les styles du texte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7AEB938-6EE6-462D-AECF-813854DEA0F4}" type="datetime1">
              <a:rPr lang="fr-CA" noProof="0" smtClean="0"/>
              <a:t>2021-08-16</a:t>
            </a:fld>
            <a:endParaRPr lang="fr-CA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7886C9C-DC18-4195-8FD5-A50AA931D419}" type="slidenum">
              <a:rPr lang="fr-CA" noProof="0" smtClean="0"/>
              <a:pPr/>
              <a:t>‹N°›</a:t>
            </a:fld>
            <a:endParaRPr lang="fr-CA" noProof="0"/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rtlCol="0"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fr-CA" noProof="0"/>
              <a:t>Modifiez le style du titre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rtl="0"/>
            <a:fld id="{30AC4D7E-8CCB-492A-BD21-38DE764467B6}" type="datetime1">
              <a:rPr lang="fr-CA" noProof="0" smtClean="0"/>
              <a:t>2021-08-16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algn="r" rtl="0"/>
            <a:fld id="{F7886C9C-DC18-4195-8FD5-A50AA931D419}" type="slidenum">
              <a:rPr lang="fr-CA" noProof="0" smtClean="0"/>
              <a:pPr algn="r"/>
              <a:t>‹N°›</a:t>
            </a:fld>
            <a:endParaRPr lang="fr-CA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437CA34-61D0-4408-BB8E-1ACCDB8CC968}" type="datetime1">
              <a:rPr lang="fr-CA" smtClean="0"/>
              <a:t>2021-08-16</a:t>
            </a:fld>
            <a:endParaRPr lang="fr-CA"/>
          </a:p>
        </p:txBody>
      </p:sp>
      <p:sp>
        <p:nvSpPr>
          <p:cNvPr id="4" name="Espace réservé pour la diapositive 3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r" rtl="0"/>
            <a:fld id="{F7886C9C-DC18-4195-8FD5-A50AA931D419}" type="slidenum">
              <a:rPr lang="fr-CA" smtClean="0"/>
              <a:pPr algn="r"/>
              <a:t>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fr-CA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05567460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Grille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Grid</ap:Template>
  <ap:TotalTime>2</ap:TotalTime>
  <ap:Words>3</ap:Words>
  <ap:PresentationFormat>Affichage à l'écran (4:3)</ap:PresentationFormat>
  <ap:Paragraphs>3</ap:Paragraphs>
  <ap:Slides>1</ap:Slides>
  <ap:Notes>1</ap:Notes>
  <ap:HiddenSlides>0</ap:HiddenSlides>
  <ap:MMClips>0</ap:MMClips>
  <ap:ScaleCrop>false</ap:ScaleCrop>
  <ap:HeadingPairs>
    <vt:vector baseType="variant" size="6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ap:HeadingPairs>
  <ap:TitlesOfParts>
    <vt:vector baseType="lpstr" size="6">
      <vt:lpstr>Calibri</vt:lpstr>
      <vt:lpstr>Franklin Gothic Medium</vt:lpstr>
      <vt:lpstr>Wingdings</vt:lpstr>
      <vt:lpstr>Wingdings 2</vt:lpstr>
      <vt:lpstr>Grille</vt:lpstr>
      <vt:lpstr>Présentation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2014-09-16T21:35:33Z</dcterms:created>
  <dcterms:modified xsi:type="dcterms:W3CDTF">2021-08-16T14:01:35Z</dcterms:modified>
</cp:coreProperties>
</file>