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5T16:48:26.187" v="18" actId="790"/>
      <pc:docMkLst>
        <pc:docMk/>
      </pc:docMkLst>
      <pc:sldChg chg="modSp mod modNotes">
        <pc:chgData name="Fake Test User" userId="SID-0" providerId="Test" clId="FakeClientId" dt="2021-08-15T16:47:03.265" v="4" actId="790"/>
        <pc:sldMkLst>
          <pc:docMk/>
          <pc:sldMk cId="3183036095" sldId="256"/>
        </pc:sldMkLst>
        <pc:spChg chg="mod">
          <ac:chgData name="Fake Test User" userId="SID-0" providerId="Test" clId="FakeClientId" dt="2021-08-15T16:46:58.999" v="3" actId="790"/>
          <ac:spMkLst>
            <pc:docMk/>
            <pc:sldMk cId="318303609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5T16:46:58.999" v="3" actId="790"/>
          <ac:spMkLst>
            <pc:docMk/>
            <pc:sldMk cId="318303609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5T16:48:18.749" v="16" actId="790"/>
        <pc:sldMasterMkLst>
          <pc:docMk/>
          <pc:sldMasterMk cId="0" sldId="2147484728"/>
        </pc:sldMasterMkLst>
        <pc:spChg chg="mod">
          <ac:chgData name="Fake Test User" userId="SID-0" providerId="Test" clId="FakeClientId" dt="2021-08-15T16:47:08.671" v="5" actId="790"/>
          <ac:spMkLst>
            <pc:docMk/>
            <pc:sldMasterMk cId="0" sldId="2147484728"/>
            <ac:spMk id="2" creationId="{00000000-0000-0000-0000-000000000000}"/>
          </ac:spMkLst>
        </pc:spChg>
        <pc:spChg chg="mod">
          <ac:chgData name="Fake Test User" userId="SID-0" providerId="Test" clId="FakeClientId" dt="2021-08-15T16:47:08.671" v="5" actId="790"/>
          <ac:spMkLst>
            <pc:docMk/>
            <pc:sldMasterMk cId="0" sldId="2147484728"/>
            <ac:spMk id="3" creationId="{00000000-0000-0000-0000-000000000000}"/>
          </ac:spMkLst>
        </pc:spChg>
        <pc:spChg chg="mod">
          <ac:chgData name="Fake Test User" userId="SID-0" providerId="Test" clId="FakeClientId" dt="2021-08-15T16:47:08.671" v="5" actId="790"/>
          <ac:spMkLst>
            <pc:docMk/>
            <pc:sldMasterMk cId="0" sldId="2147484728"/>
            <ac:spMk id="4" creationId="{00000000-0000-0000-0000-000000000000}"/>
          </ac:spMkLst>
        </pc:spChg>
        <pc:spChg chg="mod">
          <ac:chgData name="Fake Test User" userId="SID-0" providerId="Test" clId="FakeClientId" dt="2021-08-15T16:47:08.671" v="5" actId="790"/>
          <ac:spMkLst>
            <pc:docMk/>
            <pc:sldMasterMk cId="0" sldId="2147484728"/>
            <ac:spMk id="5" creationId="{00000000-0000-0000-0000-000000000000}"/>
          </ac:spMkLst>
        </pc:spChg>
        <pc:spChg chg="mod">
          <ac:chgData name="Fake Test User" userId="SID-0" providerId="Test" clId="FakeClientId" dt="2021-08-15T16:47:08.671" v="5" actId="790"/>
          <ac:spMkLst>
            <pc:docMk/>
            <pc:sldMasterMk cId="0" sldId="214748472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15T16:47:12.530" v="6" actId="790"/>
          <pc:sldLayoutMkLst>
            <pc:docMk/>
            <pc:sldMasterMk cId="0" sldId="2147484728"/>
            <pc:sldLayoutMk cId="0" sldId="2147484729"/>
          </pc:sldLayoutMkLst>
          <pc:spChg chg="mod">
            <ac:chgData name="Fake Test User" userId="SID-0" providerId="Test" clId="FakeClientId" dt="2021-08-15T16:47:12.530" v="6" actId="790"/>
            <ac:spMkLst>
              <pc:docMk/>
              <pc:sldMasterMk cId="0" sldId="2147484728"/>
              <pc:sldLayoutMk cId="0" sldId="214748472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7:12.530" v="6" actId="790"/>
            <ac:spMkLst>
              <pc:docMk/>
              <pc:sldMasterMk cId="0" sldId="2147484728"/>
              <pc:sldLayoutMk cId="0" sldId="214748472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6:47:12.530" v="6" actId="790"/>
            <ac:spMkLst>
              <pc:docMk/>
              <pc:sldMasterMk cId="0" sldId="2147484728"/>
              <pc:sldLayoutMk cId="0" sldId="214748472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6:47:12.530" v="6" actId="790"/>
            <ac:spMkLst>
              <pc:docMk/>
              <pc:sldMasterMk cId="0" sldId="2147484728"/>
              <pc:sldLayoutMk cId="0" sldId="214748472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6:47:12.530" v="6" actId="790"/>
            <ac:spMkLst>
              <pc:docMk/>
              <pc:sldMasterMk cId="0" sldId="2147484728"/>
              <pc:sldLayoutMk cId="0" sldId="214748472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7:15.687" v="7" actId="790"/>
          <pc:sldLayoutMkLst>
            <pc:docMk/>
            <pc:sldMasterMk cId="0" sldId="2147484728"/>
            <pc:sldLayoutMk cId="0" sldId="2147484730"/>
          </pc:sldLayoutMkLst>
          <pc:spChg chg="mod">
            <ac:chgData name="Fake Test User" userId="SID-0" providerId="Test" clId="FakeClientId" dt="2021-08-15T16:47:15.687" v="7" actId="790"/>
            <ac:spMkLst>
              <pc:docMk/>
              <pc:sldMasterMk cId="0" sldId="2147484728"/>
              <pc:sldLayoutMk cId="0" sldId="214748473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7:15.687" v="7" actId="790"/>
            <ac:spMkLst>
              <pc:docMk/>
              <pc:sldMasterMk cId="0" sldId="2147484728"/>
              <pc:sldLayoutMk cId="0" sldId="214748473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6:47:15.687" v="7" actId="790"/>
            <ac:spMkLst>
              <pc:docMk/>
              <pc:sldMasterMk cId="0" sldId="2147484728"/>
              <pc:sldLayoutMk cId="0" sldId="214748473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6:47:15.687" v="7" actId="790"/>
            <ac:spMkLst>
              <pc:docMk/>
              <pc:sldMasterMk cId="0" sldId="2147484728"/>
              <pc:sldLayoutMk cId="0" sldId="214748473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6:47:15.687" v="7" actId="790"/>
            <ac:spMkLst>
              <pc:docMk/>
              <pc:sldMasterMk cId="0" sldId="2147484728"/>
              <pc:sldLayoutMk cId="0" sldId="214748473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7:28.687" v="8" actId="790"/>
          <pc:sldLayoutMkLst>
            <pc:docMk/>
            <pc:sldMasterMk cId="0" sldId="2147484728"/>
            <pc:sldLayoutMk cId="0" sldId="2147484731"/>
          </pc:sldLayoutMkLst>
          <pc:spChg chg="mod">
            <ac:chgData name="Fake Test User" userId="SID-0" providerId="Test" clId="FakeClientId" dt="2021-08-15T16:47:28.687" v="8" actId="790"/>
            <ac:spMkLst>
              <pc:docMk/>
              <pc:sldMasterMk cId="0" sldId="2147484728"/>
              <pc:sldLayoutMk cId="0" sldId="214748473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7:28.687" v="8" actId="790"/>
            <ac:spMkLst>
              <pc:docMk/>
              <pc:sldMasterMk cId="0" sldId="2147484728"/>
              <pc:sldLayoutMk cId="0" sldId="214748473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6:47:28.687" v="8" actId="790"/>
            <ac:spMkLst>
              <pc:docMk/>
              <pc:sldMasterMk cId="0" sldId="2147484728"/>
              <pc:sldLayoutMk cId="0" sldId="214748473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6:47:28.687" v="8" actId="790"/>
            <ac:spMkLst>
              <pc:docMk/>
              <pc:sldMasterMk cId="0" sldId="2147484728"/>
              <pc:sldLayoutMk cId="0" sldId="214748473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6:47:28.687" v="8" actId="790"/>
            <ac:spMkLst>
              <pc:docMk/>
              <pc:sldMasterMk cId="0" sldId="2147484728"/>
              <pc:sldLayoutMk cId="0" sldId="214748473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7:51.671" v="9" actId="790"/>
          <pc:sldLayoutMkLst>
            <pc:docMk/>
            <pc:sldMasterMk cId="0" sldId="2147484728"/>
            <pc:sldLayoutMk cId="0" sldId="2147484732"/>
          </pc:sldLayoutMkLst>
          <pc:spChg chg="mod">
            <ac:chgData name="Fake Test User" userId="SID-0" providerId="Test" clId="FakeClientId" dt="2021-08-15T16:47:51.671" v="9" actId="790"/>
            <ac:spMkLst>
              <pc:docMk/>
              <pc:sldMasterMk cId="0" sldId="2147484728"/>
              <pc:sldLayoutMk cId="0" sldId="214748473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7:51.671" v="9" actId="790"/>
            <ac:spMkLst>
              <pc:docMk/>
              <pc:sldMasterMk cId="0" sldId="2147484728"/>
              <pc:sldLayoutMk cId="0" sldId="214748473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6:47:51.671" v="9" actId="790"/>
            <ac:spMkLst>
              <pc:docMk/>
              <pc:sldMasterMk cId="0" sldId="2147484728"/>
              <pc:sldLayoutMk cId="0" sldId="214748473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6:47:51.671" v="9" actId="790"/>
            <ac:spMkLst>
              <pc:docMk/>
              <pc:sldMasterMk cId="0" sldId="2147484728"/>
              <pc:sldLayoutMk cId="0" sldId="214748473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6:47:51.671" v="9" actId="790"/>
            <ac:spMkLst>
              <pc:docMk/>
              <pc:sldMasterMk cId="0" sldId="2147484728"/>
              <pc:sldLayoutMk cId="0" sldId="2147484732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6:47:51.671" v="9" actId="790"/>
            <ac:spMkLst>
              <pc:docMk/>
              <pc:sldMasterMk cId="0" sldId="2147484728"/>
              <pc:sldLayoutMk cId="0" sldId="2147484732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7:56.265" v="10" actId="790"/>
          <pc:sldLayoutMkLst>
            <pc:docMk/>
            <pc:sldMasterMk cId="0" sldId="2147484728"/>
            <pc:sldLayoutMk cId="0" sldId="2147484733"/>
          </pc:sldLayoutMkLst>
          <pc:spChg chg="mod">
            <ac:chgData name="Fake Test User" userId="SID-0" providerId="Test" clId="FakeClientId" dt="2021-08-15T16:47:56.265" v="10" actId="790"/>
            <ac:spMkLst>
              <pc:docMk/>
              <pc:sldMasterMk cId="0" sldId="2147484728"/>
              <pc:sldLayoutMk cId="0" sldId="214748473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7:56.265" v="10" actId="790"/>
            <ac:spMkLst>
              <pc:docMk/>
              <pc:sldMasterMk cId="0" sldId="2147484728"/>
              <pc:sldLayoutMk cId="0" sldId="214748473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6:47:56.265" v="10" actId="790"/>
            <ac:spMkLst>
              <pc:docMk/>
              <pc:sldMasterMk cId="0" sldId="2147484728"/>
              <pc:sldLayoutMk cId="0" sldId="214748473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6:47:56.265" v="10" actId="790"/>
            <ac:spMkLst>
              <pc:docMk/>
              <pc:sldMasterMk cId="0" sldId="2147484728"/>
              <pc:sldLayoutMk cId="0" sldId="214748473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6:47:56.265" v="10" actId="790"/>
            <ac:spMkLst>
              <pc:docMk/>
              <pc:sldMasterMk cId="0" sldId="2147484728"/>
              <pc:sldLayoutMk cId="0" sldId="214748473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6:47:56.265" v="10" actId="790"/>
            <ac:spMkLst>
              <pc:docMk/>
              <pc:sldMasterMk cId="0" sldId="2147484728"/>
              <pc:sldLayoutMk cId="0" sldId="214748473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6:47:56.265" v="10" actId="790"/>
            <ac:spMkLst>
              <pc:docMk/>
              <pc:sldMasterMk cId="0" sldId="2147484728"/>
              <pc:sldLayoutMk cId="0" sldId="214748473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6:47:56.265" v="10" actId="790"/>
            <ac:spMkLst>
              <pc:docMk/>
              <pc:sldMasterMk cId="0" sldId="2147484728"/>
              <pc:sldLayoutMk cId="0" sldId="214748473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7:59.577" v="11" actId="790"/>
          <pc:sldLayoutMkLst>
            <pc:docMk/>
            <pc:sldMasterMk cId="0" sldId="2147484728"/>
            <pc:sldLayoutMk cId="0" sldId="2147484734"/>
          </pc:sldLayoutMkLst>
          <pc:spChg chg="mod">
            <ac:chgData name="Fake Test User" userId="SID-0" providerId="Test" clId="FakeClientId" dt="2021-08-15T16:47:59.577" v="11" actId="790"/>
            <ac:spMkLst>
              <pc:docMk/>
              <pc:sldMasterMk cId="0" sldId="2147484728"/>
              <pc:sldLayoutMk cId="0" sldId="214748473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7:59.577" v="11" actId="790"/>
            <ac:spMkLst>
              <pc:docMk/>
              <pc:sldMasterMk cId="0" sldId="2147484728"/>
              <pc:sldLayoutMk cId="0" sldId="214748473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6:47:59.577" v="11" actId="790"/>
            <ac:spMkLst>
              <pc:docMk/>
              <pc:sldMasterMk cId="0" sldId="2147484728"/>
              <pc:sldLayoutMk cId="0" sldId="214748473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6:47:59.577" v="11" actId="790"/>
            <ac:spMkLst>
              <pc:docMk/>
              <pc:sldMasterMk cId="0" sldId="2147484728"/>
              <pc:sldLayoutMk cId="0" sldId="214748473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8:03.952" v="12" actId="790"/>
          <pc:sldLayoutMkLst>
            <pc:docMk/>
            <pc:sldMasterMk cId="0" sldId="2147484728"/>
            <pc:sldLayoutMk cId="0" sldId="2147484735"/>
          </pc:sldLayoutMkLst>
          <pc:spChg chg="mod">
            <ac:chgData name="Fake Test User" userId="SID-0" providerId="Test" clId="FakeClientId" dt="2021-08-15T16:48:03.952" v="12" actId="790"/>
            <ac:spMkLst>
              <pc:docMk/>
              <pc:sldMasterMk cId="0" sldId="2147484728"/>
              <pc:sldLayoutMk cId="0" sldId="214748473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8:03.952" v="12" actId="790"/>
            <ac:spMkLst>
              <pc:docMk/>
              <pc:sldMasterMk cId="0" sldId="2147484728"/>
              <pc:sldLayoutMk cId="0" sldId="214748473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6:48:03.952" v="12" actId="790"/>
            <ac:spMkLst>
              <pc:docMk/>
              <pc:sldMasterMk cId="0" sldId="2147484728"/>
              <pc:sldLayoutMk cId="0" sldId="214748473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8:08.015" v="13" actId="790"/>
          <pc:sldLayoutMkLst>
            <pc:docMk/>
            <pc:sldMasterMk cId="0" sldId="2147484728"/>
            <pc:sldLayoutMk cId="0" sldId="2147484736"/>
          </pc:sldLayoutMkLst>
          <pc:spChg chg="mod">
            <ac:chgData name="Fake Test User" userId="SID-0" providerId="Test" clId="FakeClientId" dt="2021-08-15T16:48:08.015" v="13" actId="790"/>
            <ac:spMkLst>
              <pc:docMk/>
              <pc:sldMasterMk cId="0" sldId="2147484728"/>
              <pc:sldLayoutMk cId="0" sldId="214748473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8:08.015" v="13" actId="790"/>
            <ac:spMkLst>
              <pc:docMk/>
              <pc:sldMasterMk cId="0" sldId="2147484728"/>
              <pc:sldLayoutMk cId="0" sldId="214748473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6:48:08.015" v="13" actId="790"/>
            <ac:spMkLst>
              <pc:docMk/>
              <pc:sldMasterMk cId="0" sldId="2147484728"/>
              <pc:sldLayoutMk cId="0" sldId="214748473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6:48:08.015" v="13" actId="790"/>
            <ac:spMkLst>
              <pc:docMk/>
              <pc:sldMasterMk cId="0" sldId="2147484728"/>
              <pc:sldLayoutMk cId="0" sldId="214748473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6:48:08.015" v="13" actId="790"/>
            <ac:spMkLst>
              <pc:docMk/>
              <pc:sldMasterMk cId="0" sldId="2147484728"/>
              <pc:sldLayoutMk cId="0" sldId="214748473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6:48:08.015" v="13" actId="790"/>
            <ac:spMkLst>
              <pc:docMk/>
              <pc:sldMasterMk cId="0" sldId="2147484728"/>
              <pc:sldLayoutMk cId="0" sldId="214748473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8:12.187" v="14" actId="790"/>
          <pc:sldLayoutMkLst>
            <pc:docMk/>
            <pc:sldMasterMk cId="0" sldId="2147484728"/>
            <pc:sldLayoutMk cId="0" sldId="2147484737"/>
          </pc:sldLayoutMkLst>
          <pc:spChg chg="mod">
            <ac:chgData name="Fake Test User" userId="SID-0" providerId="Test" clId="FakeClientId" dt="2021-08-15T16:48:12.187" v="14" actId="790"/>
            <ac:spMkLst>
              <pc:docMk/>
              <pc:sldMasterMk cId="0" sldId="2147484728"/>
              <pc:sldLayoutMk cId="0" sldId="214748473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8:12.187" v="14" actId="790"/>
            <ac:spMkLst>
              <pc:docMk/>
              <pc:sldMasterMk cId="0" sldId="2147484728"/>
              <pc:sldLayoutMk cId="0" sldId="214748473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6:48:12.187" v="14" actId="790"/>
            <ac:spMkLst>
              <pc:docMk/>
              <pc:sldMasterMk cId="0" sldId="2147484728"/>
              <pc:sldLayoutMk cId="0" sldId="214748473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6:48:12.187" v="14" actId="790"/>
            <ac:spMkLst>
              <pc:docMk/>
              <pc:sldMasterMk cId="0" sldId="2147484728"/>
              <pc:sldLayoutMk cId="0" sldId="214748473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6:48:12.187" v="14" actId="790"/>
            <ac:spMkLst>
              <pc:docMk/>
              <pc:sldMasterMk cId="0" sldId="2147484728"/>
              <pc:sldLayoutMk cId="0" sldId="214748473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6:48:12.187" v="14" actId="790"/>
            <ac:spMkLst>
              <pc:docMk/>
              <pc:sldMasterMk cId="0" sldId="2147484728"/>
              <pc:sldLayoutMk cId="0" sldId="214748473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8:15.515" v="15" actId="790"/>
          <pc:sldLayoutMkLst>
            <pc:docMk/>
            <pc:sldMasterMk cId="0" sldId="2147484728"/>
            <pc:sldLayoutMk cId="0" sldId="2147484738"/>
          </pc:sldLayoutMkLst>
          <pc:spChg chg="mod">
            <ac:chgData name="Fake Test User" userId="SID-0" providerId="Test" clId="FakeClientId" dt="2021-08-15T16:48:15.515" v="15" actId="790"/>
            <ac:spMkLst>
              <pc:docMk/>
              <pc:sldMasterMk cId="0" sldId="2147484728"/>
              <pc:sldLayoutMk cId="0" sldId="214748473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8:15.515" v="15" actId="790"/>
            <ac:spMkLst>
              <pc:docMk/>
              <pc:sldMasterMk cId="0" sldId="2147484728"/>
              <pc:sldLayoutMk cId="0" sldId="214748473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6:48:15.515" v="15" actId="790"/>
            <ac:spMkLst>
              <pc:docMk/>
              <pc:sldMasterMk cId="0" sldId="2147484728"/>
              <pc:sldLayoutMk cId="0" sldId="214748473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6:48:15.515" v="15" actId="790"/>
            <ac:spMkLst>
              <pc:docMk/>
              <pc:sldMasterMk cId="0" sldId="2147484728"/>
              <pc:sldLayoutMk cId="0" sldId="214748473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6:48:15.515" v="15" actId="790"/>
            <ac:spMkLst>
              <pc:docMk/>
              <pc:sldMasterMk cId="0" sldId="2147484728"/>
              <pc:sldLayoutMk cId="0" sldId="214748473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6:48:18.749" v="16" actId="790"/>
          <pc:sldLayoutMkLst>
            <pc:docMk/>
            <pc:sldMasterMk cId="0" sldId="2147484728"/>
            <pc:sldLayoutMk cId="0" sldId="2147484739"/>
          </pc:sldLayoutMkLst>
          <pc:spChg chg="mod">
            <ac:chgData name="Fake Test User" userId="SID-0" providerId="Test" clId="FakeClientId" dt="2021-08-15T16:48:18.749" v="16" actId="790"/>
            <ac:spMkLst>
              <pc:docMk/>
              <pc:sldMasterMk cId="0" sldId="2147484728"/>
              <pc:sldLayoutMk cId="0" sldId="214748473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6:48:18.749" v="16" actId="790"/>
            <ac:spMkLst>
              <pc:docMk/>
              <pc:sldMasterMk cId="0" sldId="2147484728"/>
              <pc:sldLayoutMk cId="0" sldId="214748473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6:48:18.749" v="16" actId="790"/>
            <ac:spMkLst>
              <pc:docMk/>
              <pc:sldMasterMk cId="0" sldId="2147484728"/>
              <pc:sldLayoutMk cId="0" sldId="214748473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6:48:18.749" v="16" actId="790"/>
            <ac:spMkLst>
              <pc:docMk/>
              <pc:sldMasterMk cId="0" sldId="2147484728"/>
              <pc:sldLayoutMk cId="0" sldId="214748473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6:48:18.749" v="16" actId="790"/>
            <ac:spMkLst>
              <pc:docMk/>
              <pc:sldMasterMk cId="0" sldId="2147484728"/>
              <pc:sldLayoutMk cId="0" sldId="214748473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DC4920F-25E7-4EDE-9E40-5643FF7C65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3E1AD4-4694-4067-8259-D8D0E99287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1A588-4D0C-4B0C-82D1-BD511144208A}" type="datetime1">
              <a:rPr lang="fr-CA" smtClean="0"/>
              <a:t>2021-08-16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FAFB00-C396-4F46-8FAB-03CA87305F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4314D9-28DF-4333-A551-59AA55B5E5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CF6B0-6DC7-4778-8D11-AFDE0FAE88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417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06ED5-A734-402B-A14C-12054EE29A5D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noProof="0"/>
              <a:t>Modifiez les styles du texte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E7AB8-A927-4C4A-9D92-39E0FCCC5571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599908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AE7AB8-A927-4C4A-9D92-39E0FCCC5571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010722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59E6DE-9E99-497A-A563-7386CD65F11D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B7CBBD-3C91-4E16-827E-1C5CA2C4CE08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CA" noProof="0"/>
              <a:t>Modifiez le style des sous-titres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 rtlCol="0"/>
          <a:lstStyle>
            <a:lvl1pPr algn="ctr">
              <a:defRPr sz="3200"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2ACE19-E1C3-42E6-8D81-786C9C684070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E3A5FA-3A6A-463D-A9F1-B7948F153C24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 hasCustomPrompt="1"/>
          </p:nvPr>
        </p:nvSpPr>
        <p:spPr>
          <a:xfrm>
            <a:off x="609600" y="1600200"/>
            <a:ext cx="7924800" cy="411480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rtlCol="0" anchor="t"/>
          <a:lstStyle>
            <a:lvl1pPr algn="l">
              <a:defRPr sz="3200" b="0" i="0" cap="all" baseline="0"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3462338"/>
            <a:ext cx="7885113" cy="1500187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AA977D-8AD2-4EC7-90C0-E3FF2E2CCD27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523C92-45F4-4C30-810D-4886C1BA6969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09600" y="1600200"/>
            <a:ext cx="3733800" cy="4114800"/>
          </a:xfrm>
        </p:spPr>
        <p:txBody>
          <a:bodyPr rtlCol="0"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4800600" y="1600200"/>
            <a:ext cx="3733800" cy="41148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147177-029D-471F-A378-328D4DB1829C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4800600" y="2209800"/>
            <a:ext cx="3733800" cy="35052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09600" y="2209800"/>
            <a:ext cx="3733800" cy="35052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B1040D-85D2-4779-B418-70B277ECD331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4C79FD-2E69-4E4F-B1B6-FCB8C1F55210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7F455E-67CE-4EA5-AA68-BBB733AD4E5A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3" hasCustomPrompt="1"/>
          </p:nvPr>
        </p:nvSpPr>
        <p:spPr>
          <a:xfrm>
            <a:off x="3962400" y="1447800"/>
            <a:ext cx="4648200" cy="426720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648" y="2547891"/>
            <a:ext cx="2971800" cy="3167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F94A51-5A22-4F00-9324-A192B8632933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547890"/>
            <a:ext cx="2971800" cy="2405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615DB4-ABC0-4A41-80B3-5A81059728AB}" type="datetime1">
              <a:rPr lang="fr-CA" noProof="0" smtClean="0"/>
              <a:t>2021-08-16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rtl="0"/>
            <a:fld id="{A7597004-DC51-4448-B6E7-62D31A73E602}" type="datetime1">
              <a:rPr lang="fr-CA" noProof="0" smtClean="0"/>
              <a:t>2021-08-16</a:t>
            </a:fld>
            <a:endParaRPr lang="fr-CA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rtl="0"/>
            <a:fld id="{38237106-F2ED-405E-BC33-CC3CF426205F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CA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2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Horizon</ap:Template>
  <ap:TotalTime>4</ap:TotalTime>
  <ap:Words>1</ap:Words>
  <ap:PresentationFormat>Affichage à l'écran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5">
      <vt:lpstr>Arial</vt:lpstr>
      <vt:lpstr>Arial Narrow</vt:lpstr>
      <vt:lpstr>Calibri</vt:lpstr>
      <vt:lpstr>Horizon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2014-09-16T21:36:11Z</dcterms:created>
  <dcterms:modified xsi:type="dcterms:W3CDTF">2021-08-15T16:48:57Z</dcterms:modified>
</cp:coreProperties>
</file>